
<file path=[Content_Types].xml><?xml version="1.0" encoding="utf-8"?>
<Types xmlns="http://schemas.openxmlformats.org/package/2006/content-types">
  <Default Extension="png" ContentType="image/png"/>
  <Default Extension="jfif" ContentType="image/jpe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910" r:id="rId2"/>
    <p:sldMasterId id="2147483946" r:id="rId3"/>
    <p:sldMasterId id="2147484033" r:id="rId4"/>
  </p:sldMasterIdLst>
  <p:notesMasterIdLst>
    <p:notesMasterId r:id="rId13"/>
  </p:notesMasterIdLst>
  <p:sldIdLst>
    <p:sldId id="257" r:id="rId5"/>
    <p:sldId id="627" r:id="rId6"/>
    <p:sldId id="655" r:id="rId7"/>
    <p:sldId id="651" r:id="rId8"/>
    <p:sldId id="659" r:id="rId9"/>
    <p:sldId id="657" r:id="rId10"/>
    <p:sldId id="648" r:id="rId11"/>
    <p:sldId id="290"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CDE"/>
    <a:srgbClr val="E0F759"/>
    <a:srgbClr val="CC0000"/>
    <a:srgbClr val="E7B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3" autoAdjust="0"/>
    <p:restoredTop sz="89459" autoAdjust="0"/>
  </p:normalViewPr>
  <p:slideViewPr>
    <p:cSldViewPr snapToGrid="0">
      <p:cViewPr varScale="1">
        <p:scale>
          <a:sx n="56" d="100"/>
          <a:sy n="56" d="100"/>
        </p:scale>
        <p:origin x="1304" y="2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0740B-D6EF-4E64-A4B3-D83FAD3A95DA}"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178C736E-0EBC-47EC-A04C-980D09819440}">
      <dgm:prSet phldrT="[Text]" custT="1"/>
      <dgm:spPr>
        <a:solidFill>
          <a:srgbClr val="FA5656"/>
        </a:solidFill>
      </dgm:spPr>
      <dgm:t>
        <a:bodyPr/>
        <a:lstStyle/>
        <a:p>
          <a:pPr algn="ctr" rtl="0"/>
          <a:r>
            <a:rPr lang="en-US" sz="2500" b="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dirty="0">
              <a:solidFill>
                <a:srgbClr val="FFFF00"/>
              </a:solidFill>
              <a:latin typeface="Times New Roman" panose="02020603050405020304" pitchFamily="18" charset="0"/>
              <a:cs typeface="Times New Roman" panose="02020603050405020304" pitchFamily="18" charset="0"/>
            </a:rPr>
            <a:t>(</a:t>
          </a:r>
          <a:r>
            <a:rPr lang="en-US" altLang="ko-KR" sz="2500" dirty="0">
              <a:solidFill>
                <a:srgbClr val="FFFF00"/>
              </a:solidFill>
              <a:latin typeface="Times New Roman" panose="02020603050405020304" pitchFamily="18" charset="0"/>
              <a:cs typeface="Times New Roman" panose="02020603050405020304" pitchFamily="18" charset="0"/>
            </a:rPr>
            <a:t>https://youtube.com/AgriMetSoft/</a:t>
          </a:r>
          <a:r>
            <a:rPr lang="en-US" sz="2500" b="1" dirty="0">
              <a:solidFill>
                <a:srgbClr val="FFFF00"/>
              </a:solidFill>
              <a:latin typeface="Times New Roman" panose="02020603050405020304" pitchFamily="18" charset="0"/>
              <a:cs typeface="Times New Roman" panose="02020603050405020304" pitchFamily="18" charset="0"/>
            </a:rPr>
            <a:t>)</a:t>
          </a:r>
          <a:endParaRPr lang="en-US" sz="1800" b="1" dirty="0">
            <a:solidFill>
              <a:srgbClr val="FFFF00"/>
            </a:solidFill>
            <a:latin typeface="Times New Roman" panose="02020603050405020304" pitchFamily="18" charset="0"/>
            <a:cs typeface="Times New Roman" panose="02020603050405020304" pitchFamily="18" charset="0"/>
          </a:endParaRPr>
        </a:p>
      </dgm:t>
    </dgm:pt>
    <dgm:pt modelId="{208A1EB5-77DF-4609-9853-3D4197E91AE5}" type="parTrans" cxnId="{256DCA21-1EC0-4DF8-A96D-1DE9DFA6BD55}">
      <dgm:prSet/>
      <dgm:spPr/>
      <dgm:t>
        <a:bodyPr/>
        <a:lstStyle/>
        <a:p>
          <a:endParaRPr lang="en-US"/>
        </a:p>
      </dgm:t>
    </dgm:pt>
    <dgm:pt modelId="{BFD4663C-A409-4F35-A934-826AADEEA1FD}" type="sibTrans" cxnId="{256DCA21-1EC0-4DF8-A96D-1DE9DFA6BD55}">
      <dgm:prSet/>
      <dgm:spPr>
        <a:ln>
          <a:solidFill>
            <a:srgbClr val="CC0000"/>
          </a:solidFill>
        </a:ln>
      </dgm:spPr>
      <dgm:t>
        <a:bodyPr/>
        <a:lstStyle/>
        <a:p>
          <a:endParaRPr lang="en-US"/>
        </a:p>
      </dgm:t>
    </dgm:pt>
    <dgm:pt modelId="{F364AB28-8902-4655-A439-60AAD3B3A987}">
      <dgm:prSet phldrT="[Text]" custT="1"/>
      <dgm:spPr>
        <a:solidFill>
          <a:srgbClr val="92D050"/>
        </a:solidFill>
      </dgm:spPr>
      <dgm:t>
        <a:bodyPr/>
        <a:lstStyle/>
        <a:p>
          <a:pPr algn="ctr" rtl="0"/>
          <a:endParaRPr lang="en-US" sz="2400" b="0" dirty="0">
            <a:solidFill>
              <a:schemeClr val="tx1"/>
            </a:solidFill>
            <a:latin typeface="Times New Roman" panose="02020603050405020304" pitchFamily="18" charset="0"/>
            <a:cs typeface="Times New Roman" panose="02020603050405020304" pitchFamily="18" charset="0"/>
          </a:endParaRPr>
        </a:p>
        <a:p>
          <a:pPr algn="ctr" rtl="0"/>
          <a:r>
            <a:rPr lang="en-US" sz="2400" b="0" dirty="0">
              <a:solidFill>
                <a:schemeClr val="tx1"/>
              </a:solidFill>
              <a:latin typeface="Times New Roman" panose="02020603050405020304" pitchFamily="18" charset="0"/>
              <a:cs typeface="Times New Roman" panose="02020603050405020304" pitchFamily="18" charset="0"/>
            </a:rPr>
            <a:t> Like &amp; do not forget to share it!!</a:t>
          </a:r>
        </a:p>
        <a:p>
          <a:pPr algn="ctr" rtl="0"/>
          <a:endParaRPr lang="en-US" sz="2400" b="0" dirty="0">
            <a:solidFill>
              <a:schemeClr val="tx1"/>
            </a:solidFill>
            <a:latin typeface="Times New Roman" panose="02020603050405020304" pitchFamily="18" charset="0"/>
            <a:cs typeface="Times New Roman" panose="02020603050405020304" pitchFamily="18" charset="0"/>
          </a:endParaRPr>
        </a:p>
      </dgm:t>
    </dgm:pt>
    <dgm:pt modelId="{5F616C3A-C638-4702-BF7F-1B7A5F48588F}" type="parTrans" cxnId="{A20A5834-1858-4A48-A5DA-7FBE3931F915}">
      <dgm:prSet/>
      <dgm:spPr/>
      <dgm:t>
        <a:bodyPr/>
        <a:lstStyle/>
        <a:p>
          <a:endParaRPr lang="en-US"/>
        </a:p>
      </dgm:t>
    </dgm:pt>
    <dgm:pt modelId="{B82BEE70-6148-4268-B69D-56EE83EA2DF1}" type="sibTrans" cxnId="{A20A5834-1858-4A48-A5DA-7FBE3931F915}">
      <dgm:prSet/>
      <dgm:spPr/>
      <dgm:t>
        <a:bodyPr/>
        <a:lstStyle/>
        <a:p>
          <a:endParaRPr lang="en-US"/>
        </a:p>
      </dgm:t>
    </dgm:pt>
    <dgm:pt modelId="{0CCAFF51-4E8D-4DC8-8265-B70A071FC584}">
      <dgm:prSet phldrT="[Text]" custT="1"/>
      <dgm:spPr>
        <a:solidFill>
          <a:srgbClr val="00B0F0"/>
        </a:solidFill>
      </dgm:spPr>
      <dgm:t>
        <a:bodyPr/>
        <a:lstStyle/>
        <a:p>
          <a:pPr algn="ctr" rtl="0"/>
          <a:r>
            <a:rPr lang="en-US" sz="2200" b="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dirty="0">
            <a:solidFill>
              <a:schemeClr val="tx1"/>
            </a:solidFill>
            <a:latin typeface="Times New Roman" panose="02020603050405020304" pitchFamily="18" charset="0"/>
            <a:cs typeface="Times New Roman" panose="02020603050405020304" pitchFamily="18" charset="0"/>
          </a:endParaRPr>
        </a:p>
      </dgm:t>
    </dgm:pt>
    <dgm:pt modelId="{D6A72CEF-027B-4618-A7DD-6B9FABEA6F00}" type="parTrans" cxnId="{6973858E-9090-4B3C-B890-5FD8A0C6AE3C}">
      <dgm:prSet/>
      <dgm:spPr/>
      <dgm:t>
        <a:bodyPr/>
        <a:lstStyle/>
        <a:p>
          <a:endParaRPr lang="en-US"/>
        </a:p>
      </dgm:t>
    </dgm:pt>
    <dgm:pt modelId="{E2E176BA-9811-46E2-A045-B6E4EF8777A7}" type="sibTrans" cxnId="{6973858E-9090-4B3C-B890-5FD8A0C6AE3C}">
      <dgm:prSet/>
      <dgm:spPr/>
      <dgm:t>
        <a:bodyPr/>
        <a:lstStyle/>
        <a:p>
          <a:endParaRPr lang="en-US"/>
        </a:p>
      </dgm:t>
    </dgm:pt>
    <dgm:pt modelId="{1BBCC85A-A4CE-443B-A304-A3BF8DB4FBEF}" type="pres">
      <dgm:prSet presAssocID="{AF40740B-D6EF-4E64-A4B3-D83FAD3A95DA}" presName="Name0" presStyleCnt="0">
        <dgm:presLayoutVars>
          <dgm:chMax val="7"/>
          <dgm:chPref val="7"/>
          <dgm:dir/>
        </dgm:presLayoutVars>
      </dgm:prSet>
      <dgm:spPr/>
    </dgm:pt>
    <dgm:pt modelId="{119EE529-27D6-4B70-9C8F-FF712093C0F4}" type="pres">
      <dgm:prSet presAssocID="{AF40740B-D6EF-4E64-A4B3-D83FAD3A95DA}" presName="Name1" presStyleCnt="0"/>
      <dgm:spPr/>
    </dgm:pt>
    <dgm:pt modelId="{8A07CFC6-A4FE-4A09-A28A-F8670AD3AF3E}" type="pres">
      <dgm:prSet presAssocID="{AF40740B-D6EF-4E64-A4B3-D83FAD3A95DA}" presName="cycle" presStyleCnt="0"/>
      <dgm:spPr/>
    </dgm:pt>
    <dgm:pt modelId="{9BAFB8AA-B888-40F0-9B1E-E85AB149DD74}" type="pres">
      <dgm:prSet presAssocID="{AF40740B-D6EF-4E64-A4B3-D83FAD3A95DA}" presName="srcNode" presStyleLbl="node1" presStyleIdx="0" presStyleCnt="3"/>
      <dgm:spPr/>
    </dgm:pt>
    <dgm:pt modelId="{F557073A-D381-49E0-A4D8-433EFE9A5E8B}" type="pres">
      <dgm:prSet presAssocID="{AF40740B-D6EF-4E64-A4B3-D83FAD3A95DA}" presName="conn" presStyleLbl="parChTrans1D2" presStyleIdx="0" presStyleCnt="1"/>
      <dgm:spPr/>
    </dgm:pt>
    <dgm:pt modelId="{49476B20-9630-452E-93C2-CB00ACF33094}" type="pres">
      <dgm:prSet presAssocID="{AF40740B-D6EF-4E64-A4B3-D83FAD3A95DA}" presName="extraNode" presStyleLbl="node1" presStyleIdx="0" presStyleCnt="3"/>
      <dgm:spPr/>
    </dgm:pt>
    <dgm:pt modelId="{C9AAA3D8-4D98-4E15-BAB6-E9EBB84DF41E}" type="pres">
      <dgm:prSet presAssocID="{AF40740B-D6EF-4E64-A4B3-D83FAD3A95DA}" presName="dstNode" presStyleLbl="node1" presStyleIdx="0" presStyleCnt="3"/>
      <dgm:spPr/>
    </dgm:pt>
    <dgm:pt modelId="{01870673-44E0-4E76-8FD0-99CD7BFED427}" type="pres">
      <dgm:prSet presAssocID="{178C736E-0EBC-47EC-A04C-980D09819440}" presName="text_1" presStyleLbl="node1" presStyleIdx="0" presStyleCnt="3" custScaleX="101875" custScaleY="75967" custLinFactNeighborX="686" custLinFactNeighborY="6259">
        <dgm:presLayoutVars>
          <dgm:bulletEnabled val="1"/>
        </dgm:presLayoutVars>
      </dgm:prSet>
      <dgm:spPr/>
    </dgm:pt>
    <dgm:pt modelId="{9088EA9D-6D9B-4113-B61A-4CD6D1121645}" type="pres">
      <dgm:prSet presAssocID="{178C736E-0EBC-47EC-A04C-980D09819440}" presName="accent_1" presStyleCnt="0"/>
      <dgm:spPr/>
    </dgm:pt>
    <dgm:pt modelId="{F09C0421-92F4-4835-8EF3-E6278D6A8E95}" type="pres">
      <dgm:prSet presAssocID="{178C736E-0EBC-47EC-A04C-980D09819440}" presName="accentRepeatNode" presStyleLbl="solidFgAcc1" presStyleIdx="0" presStyleCnt="3" custScaleX="76622" custScaleY="70788"/>
      <dgm:spPr>
        <a:ln>
          <a:solidFill>
            <a:srgbClr val="FF0000"/>
          </a:solidFill>
        </a:ln>
      </dgm:spPr>
    </dgm:pt>
    <dgm:pt modelId="{A400C008-EE9A-4189-96B1-2C4FFA0B4C91}" type="pres">
      <dgm:prSet presAssocID="{F364AB28-8902-4655-A439-60AAD3B3A987}" presName="text_2" presStyleLbl="node1" presStyleIdx="1" presStyleCnt="3" custScaleX="105223" custScaleY="86130" custLinFactNeighborX="-625" custLinFactNeighborY="2903">
        <dgm:presLayoutVars>
          <dgm:bulletEnabled val="1"/>
        </dgm:presLayoutVars>
      </dgm:prSet>
      <dgm:spPr/>
    </dgm:pt>
    <dgm:pt modelId="{545187A6-227B-4777-9D59-C11DEB31AF92}" type="pres">
      <dgm:prSet presAssocID="{F364AB28-8902-4655-A439-60AAD3B3A987}" presName="accent_2" presStyleCnt="0"/>
      <dgm:spPr/>
    </dgm:pt>
    <dgm:pt modelId="{5B7D131F-6F5C-470E-8B08-FB74AE20BCD3}" type="pres">
      <dgm:prSet presAssocID="{F364AB28-8902-4655-A439-60AAD3B3A987}" presName="accentRepeatNode" presStyleLbl="solidFgAcc1" presStyleIdx="1" presStyleCnt="3" custScaleX="74268" custScaleY="75954"/>
      <dgm:spPr>
        <a:ln>
          <a:solidFill>
            <a:srgbClr val="FFCC00"/>
          </a:solidFill>
        </a:ln>
      </dgm:spPr>
    </dgm:pt>
    <dgm:pt modelId="{55356D47-E6A3-41C0-B160-C23A20FB30D3}" type="pres">
      <dgm:prSet presAssocID="{0CCAFF51-4E8D-4DC8-8265-B70A071FC584}" presName="text_3" presStyleLbl="node1" presStyleIdx="2" presStyleCnt="3" custScaleX="103490" custScaleY="79223" custLinFactNeighborX="2169" custLinFactNeighborY="5526">
        <dgm:presLayoutVars>
          <dgm:bulletEnabled val="1"/>
        </dgm:presLayoutVars>
      </dgm:prSet>
      <dgm:spPr/>
    </dgm:pt>
    <dgm:pt modelId="{C19BA803-F8C7-486B-9B18-AADF25AF0866}" type="pres">
      <dgm:prSet presAssocID="{0CCAFF51-4E8D-4DC8-8265-B70A071FC584}" presName="accent_3" presStyleCnt="0"/>
      <dgm:spPr/>
    </dgm:pt>
    <dgm:pt modelId="{96726D16-EBAA-4206-BF98-02AD7677E7A0}" type="pres">
      <dgm:prSet presAssocID="{0CCAFF51-4E8D-4DC8-8265-B70A071FC584}" presName="accentRepeatNode" presStyleLbl="solidFgAcc1" presStyleIdx="2" presStyleCnt="3" custScaleX="78048" custScaleY="82654"/>
      <dgm:spPr/>
    </dgm:pt>
  </dgm:ptLst>
  <dgm:cxnLst>
    <dgm:cxn modelId="{256DCA21-1EC0-4DF8-A96D-1DE9DFA6BD55}" srcId="{AF40740B-D6EF-4E64-A4B3-D83FAD3A95DA}" destId="{178C736E-0EBC-47EC-A04C-980D09819440}" srcOrd="0" destOrd="0" parTransId="{208A1EB5-77DF-4609-9853-3D4197E91AE5}" sibTransId="{BFD4663C-A409-4F35-A934-826AADEEA1FD}"/>
    <dgm:cxn modelId="{F0732123-9B97-4BC6-83F8-E556E83D88F3}" type="presOf" srcId="{F364AB28-8902-4655-A439-60AAD3B3A987}" destId="{A400C008-EE9A-4189-96B1-2C4FFA0B4C91}" srcOrd="0" destOrd="0" presId="urn:microsoft.com/office/officeart/2008/layout/VerticalCurvedList"/>
    <dgm:cxn modelId="{A20A5834-1858-4A48-A5DA-7FBE3931F915}" srcId="{AF40740B-D6EF-4E64-A4B3-D83FAD3A95DA}" destId="{F364AB28-8902-4655-A439-60AAD3B3A987}" srcOrd="1" destOrd="0" parTransId="{5F616C3A-C638-4702-BF7F-1B7A5F48588F}" sibTransId="{B82BEE70-6148-4268-B69D-56EE83EA2DF1}"/>
    <dgm:cxn modelId="{7E96DB35-514A-41AE-8590-6B3E327F63C2}" type="presOf" srcId="{0CCAFF51-4E8D-4DC8-8265-B70A071FC584}" destId="{55356D47-E6A3-41C0-B160-C23A20FB30D3}" srcOrd="0" destOrd="0" presId="urn:microsoft.com/office/officeart/2008/layout/VerticalCurvedList"/>
    <dgm:cxn modelId="{53470888-F26E-41EF-9B20-B9E028FA5ABE}" type="presOf" srcId="{178C736E-0EBC-47EC-A04C-980D09819440}" destId="{01870673-44E0-4E76-8FD0-99CD7BFED427}" srcOrd="0" destOrd="0" presId="urn:microsoft.com/office/officeart/2008/layout/VerticalCurvedList"/>
    <dgm:cxn modelId="{6973858E-9090-4B3C-B890-5FD8A0C6AE3C}" srcId="{AF40740B-D6EF-4E64-A4B3-D83FAD3A95DA}" destId="{0CCAFF51-4E8D-4DC8-8265-B70A071FC584}" srcOrd="2" destOrd="0" parTransId="{D6A72CEF-027B-4618-A7DD-6B9FABEA6F00}" sibTransId="{E2E176BA-9811-46E2-A045-B6E4EF8777A7}"/>
    <dgm:cxn modelId="{AE771395-2EEF-41D6-9AEF-13E465FE6B0B}" type="presOf" srcId="{BFD4663C-A409-4F35-A934-826AADEEA1FD}" destId="{F557073A-D381-49E0-A4D8-433EFE9A5E8B}" srcOrd="0" destOrd="0" presId="urn:microsoft.com/office/officeart/2008/layout/VerticalCurvedList"/>
    <dgm:cxn modelId="{E969F599-9C62-4EE4-AA74-A9EF0B72EE85}" type="presOf" srcId="{AF40740B-D6EF-4E64-A4B3-D83FAD3A95DA}" destId="{1BBCC85A-A4CE-443B-A304-A3BF8DB4FBEF}" srcOrd="0" destOrd="0" presId="urn:microsoft.com/office/officeart/2008/layout/VerticalCurvedList"/>
    <dgm:cxn modelId="{945F7377-7D10-41F9-BB61-D8372F0F2155}" type="presParOf" srcId="{1BBCC85A-A4CE-443B-A304-A3BF8DB4FBEF}" destId="{119EE529-27D6-4B70-9C8F-FF712093C0F4}" srcOrd="0" destOrd="0" presId="urn:microsoft.com/office/officeart/2008/layout/VerticalCurvedList"/>
    <dgm:cxn modelId="{546817EF-2EF6-41A3-9537-6CC84FAEFC0F}" type="presParOf" srcId="{119EE529-27D6-4B70-9C8F-FF712093C0F4}" destId="{8A07CFC6-A4FE-4A09-A28A-F8670AD3AF3E}" srcOrd="0" destOrd="0" presId="urn:microsoft.com/office/officeart/2008/layout/VerticalCurvedList"/>
    <dgm:cxn modelId="{8E8CDF5E-1021-4AA9-BAD7-6F0EAD67E9A4}" type="presParOf" srcId="{8A07CFC6-A4FE-4A09-A28A-F8670AD3AF3E}" destId="{9BAFB8AA-B888-40F0-9B1E-E85AB149DD74}" srcOrd="0" destOrd="0" presId="urn:microsoft.com/office/officeart/2008/layout/VerticalCurvedList"/>
    <dgm:cxn modelId="{BAFBDA48-FFBB-4594-AFD2-434A24A26D9E}" type="presParOf" srcId="{8A07CFC6-A4FE-4A09-A28A-F8670AD3AF3E}" destId="{F557073A-D381-49E0-A4D8-433EFE9A5E8B}" srcOrd="1" destOrd="0" presId="urn:microsoft.com/office/officeart/2008/layout/VerticalCurvedList"/>
    <dgm:cxn modelId="{73DC9882-DDAC-4A16-AAB7-EAC602BB3DAF}" type="presParOf" srcId="{8A07CFC6-A4FE-4A09-A28A-F8670AD3AF3E}" destId="{49476B20-9630-452E-93C2-CB00ACF33094}" srcOrd="2" destOrd="0" presId="urn:microsoft.com/office/officeart/2008/layout/VerticalCurvedList"/>
    <dgm:cxn modelId="{1E745B2F-8526-44FE-904C-FE29B7B6F3C2}" type="presParOf" srcId="{8A07CFC6-A4FE-4A09-A28A-F8670AD3AF3E}" destId="{C9AAA3D8-4D98-4E15-BAB6-E9EBB84DF41E}" srcOrd="3" destOrd="0" presId="urn:microsoft.com/office/officeart/2008/layout/VerticalCurvedList"/>
    <dgm:cxn modelId="{5F5846FE-79EA-4115-A2EC-5CBAFD7F698F}" type="presParOf" srcId="{119EE529-27D6-4B70-9C8F-FF712093C0F4}" destId="{01870673-44E0-4E76-8FD0-99CD7BFED427}" srcOrd="1" destOrd="0" presId="urn:microsoft.com/office/officeart/2008/layout/VerticalCurvedList"/>
    <dgm:cxn modelId="{1C816F01-B484-4EDD-8F5B-DE7591A2DB82}" type="presParOf" srcId="{119EE529-27D6-4B70-9C8F-FF712093C0F4}" destId="{9088EA9D-6D9B-4113-B61A-4CD6D1121645}" srcOrd="2" destOrd="0" presId="urn:microsoft.com/office/officeart/2008/layout/VerticalCurvedList"/>
    <dgm:cxn modelId="{E1B85756-8BD0-418E-8BFF-CD43CA8B9196}" type="presParOf" srcId="{9088EA9D-6D9B-4113-B61A-4CD6D1121645}" destId="{F09C0421-92F4-4835-8EF3-E6278D6A8E95}" srcOrd="0" destOrd="0" presId="urn:microsoft.com/office/officeart/2008/layout/VerticalCurvedList"/>
    <dgm:cxn modelId="{FD97DEB8-FC5B-4A1E-B752-84E0A72C25A1}" type="presParOf" srcId="{119EE529-27D6-4B70-9C8F-FF712093C0F4}" destId="{A400C008-EE9A-4189-96B1-2C4FFA0B4C91}" srcOrd="3" destOrd="0" presId="urn:microsoft.com/office/officeart/2008/layout/VerticalCurvedList"/>
    <dgm:cxn modelId="{CCBA8838-62AF-4EBA-B35F-90F4CF8D493E}" type="presParOf" srcId="{119EE529-27D6-4B70-9C8F-FF712093C0F4}" destId="{545187A6-227B-4777-9D59-C11DEB31AF92}" srcOrd="4" destOrd="0" presId="urn:microsoft.com/office/officeart/2008/layout/VerticalCurvedList"/>
    <dgm:cxn modelId="{F069F3EF-2C11-44B2-8E14-665FC05D0A26}" type="presParOf" srcId="{545187A6-227B-4777-9D59-C11DEB31AF92}" destId="{5B7D131F-6F5C-470E-8B08-FB74AE20BCD3}" srcOrd="0" destOrd="0" presId="urn:microsoft.com/office/officeart/2008/layout/VerticalCurvedList"/>
    <dgm:cxn modelId="{AAC82590-6F18-4A8B-B57B-AEF2798D8F7A}" type="presParOf" srcId="{119EE529-27D6-4B70-9C8F-FF712093C0F4}" destId="{55356D47-E6A3-41C0-B160-C23A20FB30D3}" srcOrd="5" destOrd="0" presId="urn:microsoft.com/office/officeart/2008/layout/VerticalCurvedList"/>
    <dgm:cxn modelId="{02CF18F0-2D13-431F-9C85-A199B7DEA9E1}" type="presParOf" srcId="{119EE529-27D6-4B70-9C8F-FF712093C0F4}" destId="{C19BA803-F8C7-486B-9B18-AADF25AF0866}" srcOrd="6" destOrd="0" presId="urn:microsoft.com/office/officeart/2008/layout/VerticalCurvedList"/>
    <dgm:cxn modelId="{9C46CF85-5A96-483A-BEC8-823F21EF2037}" type="presParOf" srcId="{C19BA803-F8C7-486B-9B18-AADF25AF0866}" destId="{96726D16-EBAA-4206-BF98-02AD7677E7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073A-D381-49E0-A4D8-433EFE9A5E8B}">
      <dsp:nvSpPr>
        <dsp:cNvPr id="0" name=""/>
        <dsp:cNvSpPr/>
      </dsp:nvSpPr>
      <dsp:spPr>
        <a:xfrm>
          <a:off x="-6324669" y="-955247"/>
          <a:ext cx="7432861" cy="7432861"/>
        </a:xfrm>
        <a:prstGeom prst="blockArc">
          <a:avLst>
            <a:gd name="adj1" fmla="val 18900000"/>
            <a:gd name="adj2" fmla="val 2700000"/>
            <a:gd name="adj3" fmla="val 291"/>
          </a:avLst>
        </a:prstGeom>
        <a:noFill/>
        <a:ln w="12700" cap="flat" cmpd="sng" algn="ctr">
          <a:solidFill>
            <a:srgbClr val="CC0000"/>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1870673-44E0-4E76-8FD0-99CD7BFED427}">
      <dsp:nvSpPr>
        <dsp:cNvPr id="0" name=""/>
        <dsp:cNvSpPr/>
      </dsp:nvSpPr>
      <dsp:spPr>
        <a:xfrm>
          <a:off x="667640" y="754084"/>
          <a:ext cx="6679017" cy="839035"/>
        </a:xfrm>
        <a:prstGeom prst="rect">
          <a:avLst/>
        </a:prstGeom>
        <a:solidFill>
          <a:srgbClr val="FA565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3500" rIns="63500" bIns="63500" numCol="1" spcCol="1270" anchor="ctr" anchorCtr="0">
          <a:noAutofit/>
        </a:bodyPr>
        <a:lstStyle/>
        <a:p>
          <a:pPr marL="0" lvl="0" indent="0" algn="ctr" defTabSz="1111250" rtl="0">
            <a:lnSpc>
              <a:spcPct val="90000"/>
            </a:lnSpc>
            <a:spcBef>
              <a:spcPct val="0"/>
            </a:spcBef>
            <a:spcAft>
              <a:spcPct val="35000"/>
            </a:spcAft>
            <a:buNone/>
          </a:pPr>
          <a:r>
            <a:rPr lang="en-US" sz="2500" b="0" kern="120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kern="1200" dirty="0">
              <a:solidFill>
                <a:srgbClr val="FFFF00"/>
              </a:solidFill>
              <a:latin typeface="Times New Roman" panose="02020603050405020304" pitchFamily="18" charset="0"/>
              <a:cs typeface="Times New Roman" panose="02020603050405020304" pitchFamily="18" charset="0"/>
            </a:rPr>
            <a:t>(</a:t>
          </a:r>
          <a:r>
            <a:rPr lang="en-US" altLang="ko-KR" sz="2500" kern="1200" dirty="0">
              <a:solidFill>
                <a:srgbClr val="FFFF00"/>
              </a:solidFill>
              <a:latin typeface="Times New Roman" panose="02020603050405020304" pitchFamily="18" charset="0"/>
              <a:cs typeface="Times New Roman" panose="02020603050405020304" pitchFamily="18" charset="0"/>
            </a:rPr>
            <a:t>https://youtube.com/AgriMetSoft/</a:t>
          </a:r>
          <a:r>
            <a:rPr lang="en-US" sz="2500" b="1" kern="1200" dirty="0">
              <a:solidFill>
                <a:srgbClr val="FFFF00"/>
              </a:solidFill>
              <a:latin typeface="Times New Roman" panose="02020603050405020304" pitchFamily="18" charset="0"/>
              <a:cs typeface="Times New Roman" panose="02020603050405020304" pitchFamily="18" charset="0"/>
            </a:rPr>
            <a:t>)</a:t>
          </a:r>
          <a:endParaRPr lang="en-US" sz="1800" b="1" kern="1200" dirty="0">
            <a:solidFill>
              <a:srgbClr val="FFFF00"/>
            </a:solidFill>
            <a:latin typeface="Times New Roman" panose="02020603050405020304" pitchFamily="18" charset="0"/>
            <a:cs typeface="Times New Roman" panose="02020603050405020304" pitchFamily="18" charset="0"/>
          </a:endParaRPr>
        </a:p>
      </dsp:txBody>
      <dsp:txXfrm>
        <a:off x="667640" y="754084"/>
        <a:ext cx="6679017" cy="839035"/>
      </dsp:txXfrm>
    </dsp:sp>
    <dsp:sp modelId="{F09C0421-92F4-4835-8EF3-E6278D6A8E95}">
      <dsp:nvSpPr>
        <dsp:cNvPr id="0" name=""/>
        <dsp:cNvSpPr/>
      </dsp:nvSpPr>
      <dsp:spPr>
        <a:xfrm>
          <a:off x="155210" y="615826"/>
          <a:ext cx="1057837" cy="977293"/>
        </a:xfrm>
        <a:prstGeom prst="ellipse">
          <a:avLst/>
        </a:prstGeom>
        <a:solidFill>
          <a:schemeClr val="lt1">
            <a:hueOff val="0"/>
            <a:satOff val="0"/>
            <a:lumOff val="0"/>
            <a:alphaOff val="0"/>
          </a:schemeClr>
        </a:solidFill>
        <a:ln w="6350" cap="flat" cmpd="sng" algn="ctr">
          <a:solidFill>
            <a:srgbClr val="FF00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00C008-EE9A-4189-96B1-2C4FFA0B4C91}">
      <dsp:nvSpPr>
        <dsp:cNvPr id="0" name=""/>
        <dsp:cNvSpPr/>
      </dsp:nvSpPr>
      <dsp:spPr>
        <a:xfrm>
          <a:off x="886411" y="2317604"/>
          <a:ext cx="6476070" cy="951282"/>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0960" rIns="60960" bIns="60960" numCol="1" spcCol="1270" anchor="ctr" anchorCtr="0">
          <a:noAutofit/>
        </a:bodyPr>
        <a:lstStyle/>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a:p>
          <a:pPr marL="0" lvl="0" indent="0" algn="ctr" defTabSz="1066800" rtl="0">
            <a:lnSpc>
              <a:spcPct val="90000"/>
            </a:lnSpc>
            <a:spcBef>
              <a:spcPct val="0"/>
            </a:spcBef>
            <a:spcAft>
              <a:spcPct val="35000"/>
            </a:spcAft>
            <a:buNone/>
          </a:pPr>
          <a:r>
            <a:rPr lang="en-US" sz="2400" b="0" kern="1200" dirty="0">
              <a:solidFill>
                <a:schemeClr val="tx1"/>
              </a:solidFill>
              <a:latin typeface="Times New Roman" panose="02020603050405020304" pitchFamily="18" charset="0"/>
              <a:cs typeface="Times New Roman" panose="02020603050405020304" pitchFamily="18" charset="0"/>
            </a:rPr>
            <a:t> Like &amp; do not forget to share it!!</a:t>
          </a:r>
        </a:p>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dsp:txBody>
      <dsp:txXfrm>
        <a:off x="886411" y="2317604"/>
        <a:ext cx="6476070" cy="951282"/>
      </dsp:txXfrm>
    </dsp:sp>
    <dsp:sp modelId="{5B7D131F-6F5C-470E-8B08-FB74AE20BCD3}">
      <dsp:nvSpPr>
        <dsp:cNvPr id="0" name=""/>
        <dsp:cNvSpPr/>
      </dsp:nvSpPr>
      <dsp:spPr>
        <a:xfrm>
          <a:off x="572936" y="2236876"/>
          <a:ext cx="1025337" cy="1048614"/>
        </a:xfrm>
        <a:prstGeom prst="ellipse">
          <a:avLst/>
        </a:prstGeom>
        <a:solidFill>
          <a:schemeClr val="lt1">
            <a:hueOff val="0"/>
            <a:satOff val="0"/>
            <a:lumOff val="0"/>
            <a:alphaOff val="0"/>
          </a:schemeClr>
        </a:solidFill>
        <a:ln w="6350" cap="flat" cmpd="sng" algn="ctr">
          <a:solidFill>
            <a:srgbClr val="FFCC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5356D47-E6A3-41C0-B160-C23A20FB30D3}">
      <dsp:nvSpPr>
        <dsp:cNvPr id="0" name=""/>
        <dsp:cNvSpPr/>
      </dsp:nvSpPr>
      <dsp:spPr>
        <a:xfrm>
          <a:off x="613905" y="4041428"/>
          <a:ext cx="6784898" cy="874996"/>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55880" rIns="55880" bIns="55880" numCol="1" spcCol="1270" anchor="ctr" anchorCtr="0">
          <a:noAutofit/>
        </a:bodyPr>
        <a:lstStyle/>
        <a:p>
          <a:pPr marL="0" lvl="0" indent="0" algn="ctr" defTabSz="977900" rtl="0">
            <a:lnSpc>
              <a:spcPct val="90000"/>
            </a:lnSpc>
            <a:spcBef>
              <a:spcPct val="0"/>
            </a:spcBef>
            <a:spcAft>
              <a:spcPct val="35000"/>
            </a:spcAft>
            <a:buNone/>
          </a:pPr>
          <a:r>
            <a:rPr lang="en-US" sz="2200" b="0" kern="120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kern="1200" dirty="0">
            <a:solidFill>
              <a:schemeClr val="tx1"/>
            </a:solidFill>
            <a:latin typeface="Times New Roman" panose="02020603050405020304" pitchFamily="18" charset="0"/>
            <a:cs typeface="Times New Roman" panose="02020603050405020304" pitchFamily="18" charset="0"/>
          </a:endParaRPr>
        </a:p>
      </dsp:txBody>
      <dsp:txXfrm>
        <a:off x="613905" y="4041428"/>
        <a:ext cx="6784898" cy="874996"/>
      </dsp:txXfrm>
    </dsp:sp>
    <dsp:sp modelId="{96726D16-EBAA-4206-BF98-02AD7677E7A0}">
      <dsp:nvSpPr>
        <dsp:cNvPr id="0" name=""/>
        <dsp:cNvSpPr/>
      </dsp:nvSpPr>
      <dsp:spPr>
        <a:xfrm>
          <a:off x="145367" y="3847336"/>
          <a:ext cx="1077524" cy="1141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B6A07-1F9B-4E01-86AE-E8915DFE0C5B}" type="datetimeFigureOut">
              <a:rPr lang="ko-KR" altLang="en-US" smtClean="0"/>
              <a:t>2022-10-18</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CCF8-A1FB-489F-8BAB-D1FE48D82D6D}" type="slidenum">
              <a:rPr lang="ko-KR" altLang="en-US" smtClean="0"/>
              <a:t>‹#›</a:t>
            </a:fld>
            <a:endParaRPr lang="ko-KR" altLang="en-US"/>
          </a:p>
        </p:txBody>
      </p:sp>
    </p:spTree>
    <p:extLst>
      <p:ext uri="{BB962C8B-B14F-4D97-AF65-F5344CB8AC3E}">
        <p14:creationId xmlns:p14="http://schemas.microsoft.com/office/powerpoint/2010/main" val="81233626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CCF8-A1FB-489F-8BAB-D1FE48D82D6D}" type="slidenum">
              <a:rPr lang="ko-KR" altLang="en-US" smtClean="0"/>
              <a:t>1</a:t>
            </a:fld>
            <a:endParaRPr lang="ko-KR" altLang="en-US"/>
          </a:p>
        </p:txBody>
      </p:sp>
    </p:spTree>
    <p:extLst>
      <p:ext uri="{BB962C8B-B14F-4D97-AF65-F5344CB8AC3E}">
        <p14:creationId xmlns:p14="http://schemas.microsoft.com/office/powerpoint/2010/main" val="300698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75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Springer Journal Suggester is an academic research tool that provides users to opt for the best-suited journal for their research paper. Springer Journal Suggester is a fluent tool that you can apply easily. You can assign several items that cause you to find an improved list of potential journals. An enhanced list of possible journals can help authors ascertain a core publication for their final manuscript submission.</a:t>
            </a:r>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4676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solidFill>
                  <a:srgbClr val="333333"/>
                </a:solidFill>
                <a:latin typeface="-apple-system"/>
              </a:rPr>
              <a:t>Select the journal that suits your research best from over 2,600 publications.</a:t>
            </a:r>
            <a:endParaRPr lang="en-US"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8362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9599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altLang="ko-KR" b="0" i="0" dirty="0">
                <a:effectLst/>
                <a:latin typeface="Roboto"/>
              </a:rPr>
              <a:t>Please hit the thumbs up button and don’t forget to subscribe !</a:t>
            </a:r>
          </a:p>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56C6246-C46F-44CA-A2AE-5F8B3F9D50F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24745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Tree>
    <p:extLst>
      <p:ext uri="{BB962C8B-B14F-4D97-AF65-F5344CB8AC3E}">
        <p14:creationId xmlns:p14="http://schemas.microsoft.com/office/powerpoint/2010/main" val="53079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79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00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ltLang="ko-KR"/>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20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ltLang="ko-KR"/>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06868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7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ltLang="ko-KR"/>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ltLang="ko-KR"/>
              <a:t>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33382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6338317" y="2638044"/>
            <a:ext cx="4270247"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p:txBody>
          <a:body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693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ko-KR"/>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6" name="Content Placeholder 5"/>
          <p:cNvSpPr>
            <a:spLocks noGrp="1"/>
          </p:cNvSpPr>
          <p:nvPr>
            <p:ph sz="quarter" idx="4"/>
          </p:nvPr>
        </p:nvSpPr>
        <p:spPr>
          <a:xfrm>
            <a:off x="6338317" y="3143250"/>
            <a:ext cx="4253484" cy="2596776"/>
          </a:xfrm>
        </p:spPr>
        <p:txBody>
          <a:bodyPr/>
          <a:lstStyle>
            <a:lvl5pPr>
              <a:defRPr/>
            </a:lvl5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11" name="Text Placeholder 4"/>
          <p:cNvSpPr>
            <a:spLocks noGrp="1"/>
          </p:cNvSpPr>
          <p:nvPr>
            <p:ph type="body" sz="quarter" idx="13"/>
          </p:nvPr>
        </p:nvSpPr>
        <p:spPr>
          <a:xfrm>
            <a:off x="633831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ko-KR"/>
              <a:t>Edit Master text styles</a:t>
            </a: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6762AE-D159-4DEF-AE77-D25713E9C9DD}" type="slidenum">
              <a:rPr lang="fa-IR" smtClean="0"/>
              <a:pPr/>
              <a:t>‹#›</a:t>
            </a:fld>
            <a:endParaRPr lang="fa-IR"/>
          </a:p>
        </p:txBody>
      </p:sp>
      <p:sp>
        <p:nvSpPr>
          <p:cNvPr id="10" name="Title 9"/>
          <p:cNvSpPr>
            <a:spLocks noGrp="1"/>
          </p:cNvSpPr>
          <p:nvPr>
            <p:ph type="title"/>
          </p:nvPr>
        </p:nvSpPr>
        <p:spPr/>
        <p:txBody>
          <a:bodyPr/>
          <a:lstStyle/>
          <a:p>
            <a:r>
              <a:rPr lang="en-US" altLang="ko-KR"/>
              <a:t>Click to edit Master title style</a:t>
            </a:r>
            <a:endParaRPr lang="en-US" dirty="0"/>
          </a:p>
        </p:txBody>
      </p:sp>
    </p:spTree>
    <p:extLst>
      <p:ext uri="{BB962C8B-B14F-4D97-AF65-F5344CB8AC3E}">
        <p14:creationId xmlns:p14="http://schemas.microsoft.com/office/powerpoint/2010/main" val="35221553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503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90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30"/>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ltLang="ko-KR"/>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ko-KR"/>
              <a:t>Edit Master text styles</a:t>
            </a:r>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3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307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ko-KR"/>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solidFill>
                <a:srgbClr val="FFFFFF"/>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8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263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1654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455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026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315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668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6804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5799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58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Tree>
    <p:extLst>
      <p:ext uri="{BB962C8B-B14F-4D97-AF65-F5344CB8AC3E}">
        <p14:creationId xmlns:p14="http://schemas.microsoft.com/office/powerpoint/2010/main" val="2751105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588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8078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689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934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707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7511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169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411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7390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839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12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5926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7845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807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0101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028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5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05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4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14175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79664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full_di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7" y="0"/>
            <a:ext cx="12208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2" name="Rectangle 4"/>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bodyPr>
          <a:lstStyle/>
          <a:p>
            <a:pPr lvl="0"/>
            <a:r>
              <a:rPr lang="en-US"/>
              <a:t>Click to edit Master text styles</a:t>
            </a:r>
          </a:p>
          <a:p>
            <a:pPr lvl="1"/>
            <a:r>
              <a:rPr lang="en-US"/>
              <a:t>Second</a:t>
            </a:r>
          </a:p>
        </p:txBody>
      </p:sp>
    </p:spTree>
    <p:extLst>
      <p:ext uri="{BB962C8B-B14F-4D97-AF65-F5344CB8AC3E}">
        <p14:creationId xmlns:p14="http://schemas.microsoft.com/office/powerpoint/2010/main" val="3003214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chemeClr val="tx2"/>
          </a:solidFill>
          <a:latin typeface="Arial" pitchFamily="34" charset="0"/>
        </a:defRPr>
      </a:lvl2pPr>
      <a:lvl3pPr algn="ctr" rtl="0" eaLnBrk="1" fontAlgn="base" hangingPunct="1">
        <a:spcBef>
          <a:spcPct val="0"/>
        </a:spcBef>
        <a:spcAft>
          <a:spcPct val="0"/>
        </a:spcAft>
        <a:defRPr sz="3000">
          <a:solidFill>
            <a:schemeClr val="tx2"/>
          </a:solidFill>
          <a:latin typeface="Arial" pitchFamily="34" charset="0"/>
        </a:defRPr>
      </a:lvl3pPr>
      <a:lvl4pPr algn="ctr" rtl="0" eaLnBrk="1" fontAlgn="base" hangingPunct="1">
        <a:spcBef>
          <a:spcPct val="0"/>
        </a:spcBef>
        <a:spcAft>
          <a:spcPct val="0"/>
        </a:spcAft>
        <a:defRPr sz="3000">
          <a:solidFill>
            <a:schemeClr val="tx2"/>
          </a:solidFill>
          <a:latin typeface="Arial" pitchFamily="34" charset="0"/>
        </a:defRPr>
      </a:lvl4pPr>
      <a:lvl5pPr algn="ctr" rtl="0" eaLnBrk="1" fontAlgn="base" hangingPunct="1">
        <a:spcBef>
          <a:spcPct val="0"/>
        </a:spcBef>
        <a:spcAft>
          <a:spcPct val="0"/>
        </a:spcAft>
        <a:defRPr sz="3000">
          <a:solidFill>
            <a:schemeClr val="tx2"/>
          </a:solidFill>
          <a:latin typeface="Arial" pitchFamily="34" charset="0"/>
        </a:defRPr>
      </a:lvl5pPr>
      <a:lvl6pPr marL="342891" algn="ctr" rtl="0" eaLnBrk="1" fontAlgn="base" hangingPunct="1">
        <a:spcBef>
          <a:spcPct val="0"/>
        </a:spcBef>
        <a:spcAft>
          <a:spcPct val="0"/>
        </a:spcAft>
        <a:defRPr sz="3000">
          <a:solidFill>
            <a:schemeClr val="tx2"/>
          </a:solidFill>
          <a:latin typeface="Arial" pitchFamily="34" charset="0"/>
        </a:defRPr>
      </a:lvl6pPr>
      <a:lvl7pPr marL="685783" algn="ctr" rtl="0" eaLnBrk="1" fontAlgn="base" hangingPunct="1">
        <a:spcBef>
          <a:spcPct val="0"/>
        </a:spcBef>
        <a:spcAft>
          <a:spcPct val="0"/>
        </a:spcAft>
        <a:defRPr sz="3000">
          <a:solidFill>
            <a:schemeClr val="tx2"/>
          </a:solidFill>
          <a:latin typeface="Arial" pitchFamily="34" charset="0"/>
        </a:defRPr>
      </a:lvl7pPr>
      <a:lvl8pPr marL="1028674" algn="ctr" rtl="0" eaLnBrk="1" fontAlgn="base" hangingPunct="1">
        <a:spcBef>
          <a:spcPct val="0"/>
        </a:spcBef>
        <a:spcAft>
          <a:spcPct val="0"/>
        </a:spcAft>
        <a:defRPr sz="3000">
          <a:solidFill>
            <a:schemeClr val="tx2"/>
          </a:solidFill>
          <a:latin typeface="Arial" pitchFamily="34" charset="0"/>
        </a:defRPr>
      </a:lvl8pPr>
      <a:lvl9pPr marL="1371566" algn="ctr" rtl="0" eaLnBrk="1" fontAlgn="base" hangingPunct="1">
        <a:spcBef>
          <a:spcPct val="0"/>
        </a:spcBef>
        <a:spcAft>
          <a:spcPct val="0"/>
        </a:spcAft>
        <a:defRPr sz="3000">
          <a:solidFill>
            <a:schemeClr val="tx2"/>
          </a:solidFill>
          <a:latin typeface="Arial" pitchFamily="34" charset="0"/>
        </a:defRPr>
      </a:lvl9pPr>
    </p:titleStyle>
    <p:bodyStyle>
      <a:lvl1pPr marL="257168" indent="-257168"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557199" indent="-214308" algn="l" rtl="0" eaLnBrk="1" fontAlgn="base" hangingPunct="1">
        <a:spcBef>
          <a:spcPct val="20000"/>
        </a:spcBef>
        <a:spcAft>
          <a:spcPct val="0"/>
        </a:spcAft>
        <a:buBlip>
          <a:blip r:embed="rId15"/>
        </a:buBlip>
        <a:defRPr sz="2100">
          <a:solidFill>
            <a:schemeClr val="tx1"/>
          </a:solidFill>
          <a:latin typeface="+mn-lt"/>
        </a:defRPr>
      </a:lvl2pPr>
      <a:lvl3pPr marL="857229" indent="-171446" algn="l" rtl="0" eaLnBrk="1" fontAlgn="base" hangingPunct="1">
        <a:spcBef>
          <a:spcPct val="20000"/>
        </a:spcBef>
        <a:spcAft>
          <a:spcPct val="0"/>
        </a:spcAft>
        <a:buChar char="•"/>
        <a:defRPr sz="1800">
          <a:solidFill>
            <a:schemeClr val="tx1"/>
          </a:solidFill>
          <a:latin typeface="+mn-lt"/>
        </a:defRPr>
      </a:lvl3pPr>
      <a:lvl4pPr marL="1200121" indent="-171446" algn="l" rtl="0" eaLnBrk="1" fontAlgn="base" hangingPunct="1">
        <a:spcBef>
          <a:spcPct val="20000"/>
        </a:spcBef>
        <a:spcAft>
          <a:spcPct val="0"/>
        </a:spcAft>
        <a:buChar char="–"/>
        <a:defRPr sz="1500">
          <a:solidFill>
            <a:schemeClr val="tx1"/>
          </a:solidFill>
          <a:latin typeface="+mn-lt"/>
        </a:defRPr>
      </a:lvl4pPr>
      <a:lvl5pPr marL="1543012" indent="-171446" algn="l" rtl="0" eaLnBrk="1" fontAlgn="base" hangingPunct="1">
        <a:spcBef>
          <a:spcPct val="20000"/>
        </a:spcBef>
        <a:spcAft>
          <a:spcPct val="0"/>
        </a:spcAft>
        <a:buChar char="»"/>
        <a:defRPr sz="1500">
          <a:solidFill>
            <a:schemeClr val="tx1"/>
          </a:solidFill>
          <a:latin typeface="+mn-lt"/>
        </a:defRPr>
      </a:lvl5pPr>
      <a:lvl6pPr marL="1885904" indent="-171446" algn="l" rtl="0" eaLnBrk="1" fontAlgn="base" hangingPunct="1">
        <a:spcBef>
          <a:spcPct val="20000"/>
        </a:spcBef>
        <a:spcAft>
          <a:spcPct val="0"/>
        </a:spcAft>
        <a:buChar char="»"/>
        <a:defRPr sz="1500">
          <a:solidFill>
            <a:schemeClr val="tx1"/>
          </a:solidFill>
          <a:latin typeface="+mn-lt"/>
        </a:defRPr>
      </a:lvl6pPr>
      <a:lvl7pPr marL="2228795" indent="-171446" algn="l" rtl="0" eaLnBrk="1" fontAlgn="base" hangingPunct="1">
        <a:spcBef>
          <a:spcPct val="20000"/>
        </a:spcBef>
        <a:spcAft>
          <a:spcPct val="0"/>
        </a:spcAft>
        <a:buChar char="»"/>
        <a:defRPr sz="1500">
          <a:solidFill>
            <a:schemeClr val="tx1"/>
          </a:solidFill>
          <a:latin typeface="+mn-lt"/>
        </a:defRPr>
      </a:lvl7pPr>
      <a:lvl8pPr marL="2571686" indent="-171446" algn="l" rtl="0" eaLnBrk="1" fontAlgn="base" hangingPunct="1">
        <a:spcBef>
          <a:spcPct val="20000"/>
        </a:spcBef>
        <a:spcAft>
          <a:spcPct val="0"/>
        </a:spcAft>
        <a:buChar char="»"/>
        <a:defRPr sz="1500">
          <a:solidFill>
            <a:schemeClr val="tx1"/>
          </a:solidFill>
          <a:latin typeface="+mn-lt"/>
        </a:defRPr>
      </a:lvl8pPr>
      <a:lvl9pPr marL="2914578" indent="-17144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1">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1">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25024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377" rtl="0" eaLnBrk="1" latinLnBrk="1"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594" indent="-228594" algn="l" defTabSz="914377" rtl="0" eaLnBrk="1" latinLnBrk="1"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89"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83"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77"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71"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30"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76"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09"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28"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762AE-D159-4DEF-AE77-D25713E9C9DD}" type="slidenum">
              <a:rPr lang="fa-IR" smtClean="0"/>
              <a:pPr/>
              <a:t>‹#›</a:t>
            </a:fld>
            <a:endParaRPr lang="fa-IR"/>
          </a:p>
        </p:txBody>
      </p:sp>
    </p:spTree>
    <p:extLst>
      <p:ext uri="{BB962C8B-B14F-4D97-AF65-F5344CB8AC3E}">
        <p14:creationId xmlns:p14="http://schemas.microsoft.com/office/powerpoint/2010/main" val="229858553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10/18/2022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14509354"/>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jfif"/><Relationship Id="rId17" Type="http://schemas.openxmlformats.org/officeDocument/2006/relationships/image" Target="../media/image14.jfif"/><Relationship Id="rId2" Type="http://schemas.openxmlformats.org/officeDocument/2006/relationships/notesSlide" Target="../notesSlides/notesSlide1.xml"/><Relationship Id="rId16" Type="http://schemas.microsoft.com/office/2007/relationships/hdphoto" Target="../media/hdphoto4.wdp"/><Relationship Id="rId1" Type="http://schemas.openxmlformats.org/officeDocument/2006/relationships/slideLayout" Target="../slideLayouts/slideLayout13.xml"/><Relationship Id="rId6" Type="http://schemas.openxmlformats.org/officeDocument/2006/relationships/image" Target="../media/image6.jfif"/><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jfi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microsoft.com/office/2007/relationships/hdphoto" Target="../media/hdphoto5.wdp"/><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35.xml"/><Relationship Id="rId6" Type="http://schemas.microsoft.com/office/2007/relationships/hdphoto" Target="../media/hdphoto7.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3.png"/><Relationship Id="rId5" Type="http://schemas.microsoft.com/office/2007/relationships/hdphoto" Target="../media/hdphoto11.wdp"/><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35.xml"/><Relationship Id="rId6" Type="http://schemas.microsoft.com/office/2007/relationships/hdphoto" Target="../media/hdphoto13.wdp"/><Relationship Id="rId5" Type="http://schemas.openxmlformats.org/officeDocument/2006/relationships/image" Target="../media/image31.png"/><Relationship Id="rId4" Type="http://schemas.microsoft.com/office/2007/relationships/hdphoto" Target="../media/hdphoto12.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png"/><Relationship Id="rId3" Type="http://schemas.openxmlformats.org/officeDocument/2006/relationships/image" Target="../media/image33.png"/><Relationship Id="rId7" Type="http://schemas.openxmlformats.org/officeDocument/2006/relationships/diagramQuickStyle" Target="../diagrams/quickStyle1.xml"/><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Layout" Target="../diagrams/layout1.xml"/><Relationship Id="rId11" Type="http://schemas.openxmlformats.org/officeDocument/2006/relationships/image" Target="../media/image35.png"/><Relationship Id="rId5" Type="http://schemas.openxmlformats.org/officeDocument/2006/relationships/diagramData" Target="../diagrams/data1.xml"/><Relationship Id="rId15" Type="http://schemas.microsoft.com/office/2007/relationships/hdphoto" Target="../media/hdphoto16.wdp"/><Relationship Id="rId10" Type="http://schemas.openxmlformats.org/officeDocument/2006/relationships/image" Target="../media/image34.jpg"/><Relationship Id="rId4" Type="http://schemas.microsoft.com/office/2007/relationships/hdphoto" Target="../media/hdphoto15.wdp"/><Relationship Id="rId9" Type="http://schemas.microsoft.com/office/2007/relationships/diagramDrawing" Target="../diagrams/drawing1.xml"/><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15" name="Group 14"/>
          <p:cNvGrpSpPr/>
          <p:nvPr/>
        </p:nvGrpSpPr>
        <p:grpSpPr>
          <a:xfrm>
            <a:off x="3444240" y="4177696"/>
            <a:ext cx="5303520" cy="2537800"/>
            <a:chOff x="3276529" y="1349913"/>
            <a:chExt cx="6036700" cy="4295217"/>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015" t="3767" r="6341" b="10501"/>
            <a:stretch/>
          </p:blipFill>
          <p:spPr>
            <a:xfrm rot="19793503">
              <a:off x="5161989" y="4723619"/>
              <a:ext cx="863357" cy="921511"/>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6766394" y="2272622"/>
              <a:ext cx="775991" cy="10346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4667" y="2090695"/>
              <a:ext cx="1129356" cy="802437"/>
            </a:xfrm>
            <a:prstGeom prst="rect">
              <a:avLst/>
            </a:prstGeom>
            <a:ln>
              <a:noFill/>
            </a:ln>
            <a:effectLst>
              <a:softEdge rad="112500"/>
            </a:effectLst>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8">
                      <a14:imgEffect>
                        <a14:backgroundRemoval t="7732" b="78866" l="45174" r="83398"/>
                      </a14:imgEffect>
                    </a14:imgLayer>
                  </a14:imgProps>
                </a:ext>
                <a:ext uri="{28A0092B-C50C-407E-A947-70E740481C1C}">
                  <a14:useLocalDpi xmlns:a14="http://schemas.microsoft.com/office/drawing/2010/main" val="0"/>
                </a:ext>
              </a:extLst>
            </a:blip>
            <a:srcRect l="46493" b="18910"/>
            <a:stretch/>
          </p:blipFill>
          <p:spPr>
            <a:xfrm>
              <a:off x="8013855" y="3307277"/>
              <a:ext cx="812801" cy="922663"/>
            </a:xfrm>
            <a:prstGeom prst="rect">
              <a:avLst/>
            </a:prstGeom>
          </p:spPr>
        </p:pic>
        <p:pic>
          <p:nvPicPr>
            <p:cNvPr id="12" name="Picture 11"/>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8126934" y="1349913"/>
              <a:ext cx="1186295" cy="1229433"/>
            </a:xfrm>
            <a:prstGeom prst="rect">
              <a:avLst/>
            </a:prstGeom>
          </p:spPr>
        </p:pic>
        <p:pic>
          <p:nvPicPr>
            <p:cNvPr id="13" name="Picture 12"/>
            <p:cNvPicPr>
              <a:picLocks noChangeAspect="1"/>
            </p:cNvPicPr>
            <p:nvPr/>
          </p:nvPicPr>
          <p:blipFill>
            <a:blip r:embed="rId11">
              <a:clrChange>
                <a:clrFrom>
                  <a:srgbClr val="FFFFFF"/>
                </a:clrFrom>
                <a:clrTo>
                  <a:srgbClr val="FFFFFF">
                    <a:alpha val="0"/>
                  </a:srgbClr>
                </a:clrTo>
              </a:clrChange>
            </a:blip>
            <a:stretch>
              <a:fillRect/>
            </a:stretch>
          </p:blipFill>
          <p:spPr>
            <a:xfrm>
              <a:off x="3276529" y="2334768"/>
              <a:ext cx="5309651" cy="2973915"/>
            </a:xfrm>
            <a:prstGeom prst="rect">
              <a:avLst/>
            </a:prstGeom>
          </p:spPr>
        </p:pic>
        <p:pic>
          <p:nvPicPr>
            <p:cNvPr id="14" name="Picture 1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00303">
              <a:off x="4989100" y="3264889"/>
              <a:ext cx="869600" cy="869600"/>
            </a:xfrm>
            <a:prstGeom prst="rect">
              <a:avLst/>
            </a:prstGeom>
          </p:spPr>
        </p:pic>
      </p:grpSp>
      <p:sp>
        <p:nvSpPr>
          <p:cNvPr id="16" name="Rectangle 15"/>
          <p:cNvSpPr/>
          <p:nvPr/>
        </p:nvSpPr>
        <p:spPr>
          <a:xfrm>
            <a:off x="130114" y="146008"/>
            <a:ext cx="588460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783">
              <a:spcBef>
                <a:spcPct val="0"/>
              </a:spcBef>
              <a:buClr>
                <a:srgbClr val="C00000"/>
              </a:buClr>
              <a:buSzPct val="106000"/>
              <a:defRPr/>
            </a:pPr>
            <a:r>
              <a:rPr lang="en-US" altLang="zh-CN" sz="32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How to write a scientific paper?</a:t>
            </a:r>
          </a:p>
        </p:txBody>
      </p:sp>
      <p:grpSp>
        <p:nvGrpSpPr>
          <p:cNvPr id="2" name="Group 1"/>
          <p:cNvGrpSpPr/>
          <p:nvPr/>
        </p:nvGrpSpPr>
        <p:grpSpPr>
          <a:xfrm>
            <a:off x="497596" y="6120762"/>
            <a:ext cx="11332751" cy="683715"/>
            <a:chOff x="977316" y="5531918"/>
            <a:chExt cx="10638941" cy="683715"/>
          </a:xfrm>
        </p:grpSpPr>
        <p:sp>
          <p:nvSpPr>
            <p:cNvPr id="17" name="Rectangle 16"/>
            <p:cNvSpPr/>
            <p:nvPr/>
          </p:nvSpPr>
          <p:spPr>
            <a:xfrm>
              <a:off x="1770106" y="5769071"/>
              <a:ext cx="2097541" cy="369332"/>
            </a:xfrm>
            <a:prstGeom prst="rect">
              <a:avLst/>
            </a:prstGeom>
          </p:spPr>
          <p:txBody>
            <a:bodyPr wrap="none">
              <a:spAutoFit/>
            </a:bodyPr>
            <a:lstStyle/>
            <a:p>
              <a:pPr algn="just" defTabSz="685783">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www.agrimetsoft.com</a:t>
              </a:r>
            </a:p>
          </p:txBody>
        </p:sp>
        <p:sp>
          <p:nvSpPr>
            <p:cNvPr id="18" name="Rectangle 17"/>
            <p:cNvSpPr/>
            <p:nvPr/>
          </p:nvSpPr>
          <p:spPr>
            <a:xfrm>
              <a:off x="8487343" y="5802410"/>
              <a:ext cx="3128914" cy="369332"/>
            </a:xfrm>
            <a:prstGeom prst="rect">
              <a:avLst/>
            </a:prstGeom>
          </p:spPr>
          <p:txBody>
            <a:bodyPr wrap="none">
              <a:spAutoFit/>
            </a:bodyPr>
            <a:lstStyle/>
            <a:p>
              <a:pPr algn="just" defTabSz="685783">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https://youtube.com/AgriMetSoft/</a:t>
              </a:r>
            </a:p>
          </p:txBody>
        </p:sp>
        <p:pic>
          <p:nvPicPr>
            <p:cNvPr id="19" name="Picture 18"/>
            <p:cNvPicPr>
              <a:picLocks noChangeAspect="1"/>
            </p:cNvPicPr>
            <p:nvPr/>
          </p:nvPicPr>
          <p:blipFill>
            <a:blip r:embed="rId13"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74510" y="5531918"/>
              <a:ext cx="1252104" cy="683715"/>
            </a:xfrm>
            <a:prstGeom prst="rect">
              <a:avLst/>
            </a:prstGeom>
          </p:spPr>
        </p:pic>
        <p:pic>
          <p:nvPicPr>
            <p:cNvPr id="20" name="Picture 19"/>
            <p:cNvPicPr>
              <a:picLocks noChangeAspect="1"/>
            </p:cNvPicPr>
            <p:nvPr/>
          </p:nvPicPr>
          <p:blipFill>
            <a:blip r:embed="rId14" cstate="print">
              <a:clrChange>
                <a:clrFrom>
                  <a:srgbClr val="D2D2D2"/>
                </a:clrFrom>
                <a:clrTo>
                  <a:srgbClr val="D2D2D2">
                    <a:alpha val="0"/>
                  </a:srgbClr>
                </a:clrTo>
              </a:clrChange>
              <a:extLst>
                <a:ext uri="{28A0092B-C50C-407E-A947-70E740481C1C}">
                  <a14:useLocalDpi xmlns:a14="http://schemas.microsoft.com/office/drawing/2010/main" val="0"/>
                </a:ext>
              </a:extLst>
            </a:blip>
            <a:stretch>
              <a:fillRect/>
            </a:stretch>
          </p:blipFill>
          <p:spPr>
            <a:xfrm>
              <a:off x="977316" y="5663934"/>
              <a:ext cx="724395" cy="503576"/>
            </a:xfrm>
            <a:prstGeom prst="rect">
              <a:avLst/>
            </a:prstGeom>
          </p:spPr>
        </p:pic>
      </p:grpSp>
      <p:sp>
        <p:nvSpPr>
          <p:cNvPr id="21" name="Rectangle 20"/>
          <p:cNvSpPr/>
          <p:nvPr/>
        </p:nvSpPr>
        <p:spPr>
          <a:xfrm>
            <a:off x="679944" y="1342626"/>
            <a:ext cx="9301721"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783">
              <a:spcBef>
                <a:spcPct val="0"/>
              </a:spcBef>
              <a:buClr>
                <a:srgbClr val="C00000"/>
              </a:buClr>
              <a:buSzPct val="106000"/>
              <a:defRPr/>
            </a:pPr>
            <a:r>
              <a:rPr lang="en-US" altLang="zh-CN" sz="54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a:t>
            </a:r>
            <a:r>
              <a:rPr lang="en-US" sz="5400" b="1" dirty="0">
                <a:ln w="0"/>
                <a:solidFill>
                  <a:schemeClr val="bg1"/>
                </a:solidFill>
                <a:effectLst>
                  <a:outerShdw blurRad="38100" dist="19050" dir="2700000" algn="tl" rotWithShape="0">
                    <a:srgbClr val="000000">
                      <a:alpha val="40000"/>
                    </a:srgbClr>
                  </a:outerShdw>
                </a:effectLst>
                <a:latin typeface="Cambria" panose="02040503050406030204" pitchFamily="18" charset="0"/>
                <a:ea typeface="+mj-ea"/>
              </a:rPr>
              <a:t>Springer Journal </a:t>
            </a:r>
            <a:r>
              <a:rPr lang="en-US" sz="5400" b="1" dirty="0" err="1">
                <a:ln w="0"/>
                <a:solidFill>
                  <a:schemeClr val="bg1"/>
                </a:solidFill>
                <a:effectLst>
                  <a:outerShdw blurRad="38100" dist="19050" dir="2700000" algn="tl" rotWithShape="0">
                    <a:srgbClr val="000000">
                      <a:alpha val="40000"/>
                    </a:srgbClr>
                  </a:outerShdw>
                </a:effectLst>
                <a:latin typeface="Cambria" panose="02040503050406030204" pitchFamily="18" charset="0"/>
                <a:ea typeface="+mj-ea"/>
              </a:rPr>
              <a:t>Suggester</a:t>
            </a:r>
            <a:r>
              <a:rPr lang="en-US" sz="5400" b="1" dirty="0">
                <a:ln w="0"/>
                <a:solidFill>
                  <a:schemeClr val="tx1"/>
                </a:solidFill>
                <a:effectLst>
                  <a:outerShdw blurRad="38100" dist="19050" dir="2700000" algn="tl" rotWithShape="0">
                    <a:srgbClr val="000000">
                      <a:alpha val="40000"/>
                    </a:srgbClr>
                  </a:outerShdw>
                </a:effectLst>
                <a:latin typeface="Cambria" panose="02040503050406030204" pitchFamily="18" charset="0"/>
                <a:ea typeface="+mj-ea"/>
              </a:rPr>
              <a:t>”</a:t>
            </a:r>
            <a:endParaRPr lang="en-US" altLang="zh-CN" sz="5400" dirty="0">
              <a:ln w="0"/>
              <a:solidFill>
                <a:schemeClr val="tx1"/>
              </a:solidFill>
              <a:effectLst>
                <a:outerShdw blurRad="38100" dist="19050" dir="2700000" algn="tl" rotWithShape="0">
                  <a:srgbClr val="000000">
                    <a:alpha val="40000"/>
                  </a:srgbClr>
                </a:outerShdw>
              </a:effectLst>
              <a:latin typeface="Cambria" panose="02040503050406030204" pitchFamily="18" charset="0"/>
              <a:ea typeface="+mj-ea"/>
            </a:endParaRPr>
          </a:p>
        </p:txBody>
      </p:sp>
      <p:pic>
        <p:nvPicPr>
          <p:cNvPr id="24" name="Picture 23">
            <a:extLst>
              <a:ext uri="{FF2B5EF4-FFF2-40B4-BE49-F238E27FC236}">
                <a16:creationId xmlns:a16="http://schemas.microsoft.com/office/drawing/2014/main" id="{1388F8AD-E155-4C4A-AB3E-EFEBFAD5E688}"/>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tretch>
            <a:fillRect/>
          </a:stretch>
        </p:blipFill>
        <p:spPr>
          <a:xfrm>
            <a:off x="4155147" y="2674198"/>
            <a:ext cx="3222276" cy="1603713"/>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F22A1C34-E338-45B5-B0B2-68C95BF9A1E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25746" y="146008"/>
            <a:ext cx="2036140" cy="13089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1806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iterate type="lt">
                                    <p:tmPct val="0"/>
                                  </p:iterate>
                                  <p:childTnLst>
                                    <p:animClr clrSpc="rgb" dir="cw">
                                      <p:cBhvr override="childStyle">
                                        <p:cTn id="6" dur="250" autoRev="1" fill="remove"/>
                                        <p:tgtEl>
                                          <p:spTgt spid="21"/>
                                        </p:tgtEl>
                                        <p:attrNameLst>
                                          <p:attrName>style.color</p:attrName>
                                        </p:attrNameLst>
                                      </p:cBhvr>
                                      <p:to>
                                        <a:schemeClr val="bg1"/>
                                      </p:to>
                                    </p:animClr>
                                    <p:animClr clrSpc="rgb" dir="cw">
                                      <p:cBhvr>
                                        <p:cTn id="7" dur="250" autoRev="1" fill="remove"/>
                                        <p:tgtEl>
                                          <p:spTgt spid="21"/>
                                        </p:tgtEl>
                                        <p:attrNameLst>
                                          <p:attrName>fillcolor</p:attrName>
                                        </p:attrNameLst>
                                      </p:cBhvr>
                                      <p:to>
                                        <a:schemeClr val="bg1"/>
                                      </p:to>
                                    </p:animClr>
                                    <p:set>
                                      <p:cBhvr>
                                        <p:cTn id="8" dur="250" autoRev="1" fill="remove"/>
                                        <p:tgtEl>
                                          <p:spTgt spid="21"/>
                                        </p:tgtEl>
                                        <p:attrNameLst>
                                          <p:attrName>fill.type</p:attrName>
                                        </p:attrNameLst>
                                      </p:cBhvr>
                                      <p:to>
                                        <p:strVal val="solid"/>
                                      </p:to>
                                    </p:set>
                                    <p:set>
                                      <p:cBhvr>
                                        <p:cTn id="9" dur="250" autoRev="1" fill="remove"/>
                                        <p:tgtEl>
                                          <p:spTgt spid="2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3" nodeType="clickEffect">
                                  <p:stCondLst>
                                    <p:cond delay="0"/>
                                  </p:stCondLst>
                                  <p:iterate type="lt">
                                    <p:tmPct val="0"/>
                                  </p:iterate>
                                  <p:childTnLst>
                                    <p:animRot by="120000">
                                      <p:cBhvr>
                                        <p:cTn id="13" dur="100" fill="hold">
                                          <p:stCondLst>
                                            <p:cond delay="0"/>
                                          </p:stCondLst>
                                        </p:cTn>
                                        <p:tgtEl>
                                          <p:spTgt spid="21"/>
                                        </p:tgtEl>
                                        <p:attrNameLst>
                                          <p:attrName>r</p:attrName>
                                        </p:attrNameLst>
                                      </p:cBhvr>
                                    </p:animRot>
                                    <p:animRot by="-240000">
                                      <p:cBhvr>
                                        <p:cTn id="14" dur="200" fill="hold">
                                          <p:stCondLst>
                                            <p:cond delay="200"/>
                                          </p:stCondLst>
                                        </p:cTn>
                                        <p:tgtEl>
                                          <p:spTgt spid="21"/>
                                        </p:tgtEl>
                                        <p:attrNameLst>
                                          <p:attrName>r</p:attrName>
                                        </p:attrNameLst>
                                      </p:cBhvr>
                                    </p:animRot>
                                    <p:animRot by="240000">
                                      <p:cBhvr>
                                        <p:cTn id="15" dur="200" fill="hold">
                                          <p:stCondLst>
                                            <p:cond delay="400"/>
                                          </p:stCondLst>
                                        </p:cTn>
                                        <p:tgtEl>
                                          <p:spTgt spid="21"/>
                                        </p:tgtEl>
                                        <p:attrNameLst>
                                          <p:attrName>r</p:attrName>
                                        </p:attrNameLst>
                                      </p:cBhvr>
                                    </p:animRot>
                                    <p:animRot by="-240000">
                                      <p:cBhvr>
                                        <p:cTn id="16" dur="200" fill="hold">
                                          <p:stCondLst>
                                            <p:cond delay="600"/>
                                          </p:stCondLst>
                                        </p:cTn>
                                        <p:tgtEl>
                                          <p:spTgt spid="21"/>
                                        </p:tgtEl>
                                        <p:attrNameLst>
                                          <p:attrName>r</p:attrName>
                                        </p:attrNameLst>
                                      </p:cBhvr>
                                    </p:animRot>
                                    <p:animRot by="120000">
                                      <p:cBhvr>
                                        <p:cTn id="17" dur="200" fill="hold">
                                          <p:stCondLst>
                                            <p:cond delay="800"/>
                                          </p:stCondLst>
                                        </p:cTn>
                                        <p:tgtEl>
                                          <p:spTgt spid="2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5" presetClass="emph" presetSubtype="0" grpId="4" nodeType="clickEffect">
                                  <p:stCondLst>
                                    <p:cond delay="0"/>
                                  </p:stCondLst>
                                  <p:iterate type="lt">
                                    <p:tmAbs val="25"/>
                                  </p:iterate>
                                  <p:childTnLst>
                                    <p:set>
                                      <p:cBhvr override="childStyle">
                                        <p:cTn id="21"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3" animBg="1"/>
      <p:bldP spid="21" grpId="4"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A1EDE212-CBAB-4C4C-9411-C18EF69049D9}"/>
              </a:ext>
            </a:extLst>
          </p:cNvPr>
          <p:cNvSpPr>
            <a:spLocks noGrp="1"/>
          </p:cNvSpPr>
          <p:nvPr>
            <p:ph type="sldNum" sz="quarter" idx="12"/>
          </p:nvPr>
        </p:nvSpPr>
        <p:spPr>
          <a:xfrm>
            <a:off x="9354959" y="6429874"/>
            <a:ext cx="2743200" cy="365125"/>
          </a:xfrm>
        </p:spPr>
        <p:txBody>
          <a:bodyPr/>
          <a:lstStyle/>
          <a:p>
            <a:pPr>
              <a:defRPr/>
            </a:pPr>
            <a:fld id="{00A12202-E491-4083-95E8-343E6F642663}" type="slidenum">
              <a:rPr lang="en-US" sz="1200" smtClean="0">
                <a:solidFill>
                  <a:schemeClr val="tx1"/>
                </a:solidFill>
              </a:rPr>
              <a:pPr>
                <a:defRPr/>
              </a:pPr>
              <a:t>2</a:t>
            </a:fld>
            <a:endParaRPr lang="en-US" sz="1200" dirty="0">
              <a:solidFill>
                <a:schemeClr val="tx1"/>
              </a:solidFill>
            </a:endParaRPr>
          </a:p>
        </p:txBody>
      </p:sp>
      <p:pic>
        <p:nvPicPr>
          <p:cNvPr id="10" name="Picture 9">
            <a:extLst>
              <a:ext uri="{FF2B5EF4-FFF2-40B4-BE49-F238E27FC236}">
                <a16:creationId xmlns:a16="http://schemas.microsoft.com/office/drawing/2014/main" id="{CEF86A4E-F398-4745-A021-D30B10A31652}"/>
              </a:ext>
            </a:extLst>
          </p:cNvPr>
          <p:cNvPicPr>
            <a:picLocks noChangeAspect="1"/>
          </p:cNvPicPr>
          <p:nvPr/>
        </p:nvPicPr>
        <p:blipFill rotWithShape="1">
          <a:blip r:embed="rId3">
            <a:extLst>
              <a:ext uri="{28A0092B-C50C-407E-A947-70E740481C1C}">
                <a14:useLocalDpi xmlns:a14="http://schemas.microsoft.com/office/drawing/2010/main" val="0"/>
              </a:ext>
            </a:extLst>
          </a:blip>
          <a:srcRect l="22076" t="13144" r="12146" b="14707"/>
          <a:stretch/>
        </p:blipFill>
        <p:spPr>
          <a:xfrm>
            <a:off x="5644440" y="1014062"/>
            <a:ext cx="5801360" cy="5283201"/>
          </a:xfrm>
          <a:prstGeom prst="rect">
            <a:avLst/>
          </a:prstGeom>
        </p:spPr>
      </p:pic>
      <p:sp>
        <p:nvSpPr>
          <p:cNvPr id="11" name="Text Box 4">
            <a:extLst>
              <a:ext uri="{FF2B5EF4-FFF2-40B4-BE49-F238E27FC236}">
                <a16:creationId xmlns:a16="http://schemas.microsoft.com/office/drawing/2014/main" id="{F36197C3-BF67-4A6C-9FC1-65BBFEFEE825}"/>
              </a:ext>
            </a:extLst>
          </p:cNvPr>
          <p:cNvSpPr txBox="1">
            <a:spLocks noChangeArrowheads="1"/>
          </p:cNvSpPr>
          <p:nvPr/>
        </p:nvSpPr>
        <p:spPr bwMode="black">
          <a:xfrm rot="20672983">
            <a:off x="6969717" y="1936305"/>
            <a:ext cx="369926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algn="ctr" fontAlgn="base" latinLnBrk="0">
              <a:spcBef>
                <a:spcPct val="50000"/>
              </a:spcBef>
              <a:spcAft>
                <a:spcPct val="0"/>
              </a:spcAft>
              <a:defRPr sz="2000">
                <a:latin typeface="Comic Sans MS" panose="030F0702030302020204" pitchFamily="66" charset="0"/>
              </a:defRPr>
            </a:lvl1pPr>
          </a:lstStyle>
          <a:p>
            <a:r>
              <a:rPr lang="en-US" dirty="0">
                <a:ln w="0"/>
                <a:effectLst>
                  <a:outerShdw blurRad="38100" dist="19050" dir="2700000" algn="tl" rotWithShape="0">
                    <a:schemeClr val="dk1">
                      <a:alpha val="40000"/>
                    </a:schemeClr>
                  </a:outerShdw>
                </a:effectLst>
              </a:rPr>
              <a:t>S</a:t>
            </a:r>
            <a:r>
              <a:rPr lang="en-US" dirty="0"/>
              <a:t>lowing career progress</a:t>
            </a:r>
            <a:endParaRPr lang="en-US" dirty="0">
              <a:ln w="0"/>
              <a:effectLst>
                <a:outerShdw blurRad="38100" dist="19050" dir="2700000" algn="tl" rotWithShape="0">
                  <a:schemeClr val="dk1">
                    <a:alpha val="40000"/>
                  </a:schemeClr>
                </a:outerShdw>
              </a:effectLst>
            </a:endParaRPr>
          </a:p>
        </p:txBody>
      </p:sp>
      <p:sp>
        <p:nvSpPr>
          <p:cNvPr id="12" name="Text Box 4">
            <a:extLst>
              <a:ext uri="{FF2B5EF4-FFF2-40B4-BE49-F238E27FC236}">
                <a16:creationId xmlns:a16="http://schemas.microsoft.com/office/drawing/2014/main" id="{7013233F-C93F-4578-8709-1857A654D9C4}"/>
              </a:ext>
            </a:extLst>
          </p:cNvPr>
          <p:cNvSpPr txBox="1">
            <a:spLocks noChangeArrowheads="1"/>
          </p:cNvSpPr>
          <p:nvPr/>
        </p:nvSpPr>
        <p:spPr bwMode="black">
          <a:xfrm>
            <a:off x="6863340" y="3455607"/>
            <a:ext cx="369926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algn="ctr" fontAlgn="base" latinLnBrk="0">
              <a:spcBef>
                <a:spcPct val="50000"/>
              </a:spcBef>
              <a:spcAft>
                <a:spcPct val="0"/>
              </a:spcAft>
              <a:defRPr sz="2000">
                <a:latin typeface="Comic Sans MS" panose="030F0702030302020204" pitchFamily="66" charset="0"/>
              </a:defRPr>
            </a:lvl1pPr>
          </a:lstStyle>
          <a:p>
            <a:r>
              <a:rPr lang="en-US" dirty="0">
                <a:ln w="0"/>
                <a:effectLst>
                  <a:outerShdw blurRad="38100" dist="19050" dir="2700000" algn="tl" rotWithShape="0">
                    <a:schemeClr val="dk1">
                      <a:alpha val="40000"/>
                    </a:schemeClr>
                  </a:outerShdw>
                </a:effectLst>
              </a:rPr>
              <a:t>M</a:t>
            </a:r>
            <a:r>
              <a:rPr lang="en-US" dirty="0"/>
              <a:t>issing opportunities</a:t>
            </a:r>
            <a:endParaRPr lang="en-US" dirty="0">
              <a:ln w="0"/>
              <a:effectLst>
                <a:outerShdw blurRad="38100" dist="19050" dir="2700000" algn="tl" rotWithShape="0">
                  <a:schemeClr val="dk1">
                    <a:alpha val="40000"/>
                  </a:schemeClr>
                </a:outerShdw>
              </a:effectLst>
            </a:endParaRPr>
          </a:p>
        </p:txBody>
      </p:sp>
      <p:sp>
        <p:nvSpPr>
          <p:cNvPr id="13" name="Text Box 4">
            <a:extLst>
              <a:ext uri="{FF2B5EF4-FFF2-40B4-BE49-F238E27FC236}">
                <a16:creationId xmlns:a16="http://schemas.microsoft.com/office/drawing/2014/main" id="{D0F205B4-1CEB-49F7-81A5-01B16CA15A6C}"/>
              </a:ext>
            </a:extLst>
          </p:cNvPr>
          <p:cNvSpPr txBox="1">
            <a:spLocks noChangeArrowheads="1"/>
          </p:cNvSpPr>
          <p:nvPr/>
        </p:nvSpPr>
        <p:spPr bwMode="black">
          <a:xfrm rot="739819">
            <a:off x="6512605" y="4876435"/>
            <a:ext cx="369926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algn="ctr" fontAlgn="base" latinLnBrk="0">
              <a:spcBef>
                <a:spcPct val="50000"/>
              </a:spcBef>
              <a:spcAft>
                <a:spcPct val="0"/>
              </a:spcAft>
              <a:defRPr sz="2000">
                <a:latin typeface="Comic Sans MS" panose="030F0702030302020204" pitchFamily="66" charset="0"/>
              </a:defRPr>
            </a:lvl1pPr>
          </a:lstStyle>
          <a:p>
            <a:r>
              <a:rPr lang="en-US" dirty="0"/>
              <a:t>Losing your thesis score</a:t>
            </a:r>
            <a:endParaRPr lang="en-US"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8B298C2C-72E7-4110-8487-E9842F0B8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988" y="331437"/>
            <a:ext cx="2743200" cy="6336545"/>
          </a:xfrm>
          <a:prstGeom prst="rect">
            <a:avLst/>
          </a:prstGeom>
        </p:spPr>
      </p:pic>
      <p:sp>
        <p:nvSpPr>
          <p:cNvPr id="14" name="Rectangle 13">
            <a:extLst>
              <a:ext uri="{FF2B5EF4-FFF2-40B4-BE49-F238E27FC236}">
                <a16:creationId xmlns:a16="http://schemas.microsoft.com/office/drawing/2014/main" id="{D382C95B-C7DF-473A-811B-572B0D11EDA2}"/>
              </a:ext>
            </a:extLst>
          </p:cNvPr>
          <p:cNvSpPr/>
          <p:nvPr/>
        </p:nvSpPr>
        <p:spPr>
          <a:xfrm>
            <a:off x="178672" y="190018"/>
            <a:ext cx="3078480"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36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Introduction </a:t>
            </a:r>
          </a:p>
        </p:txBody>
      </p:sp>
    </p:spTree>
    <p:extLst>
      <p:ext uri="{BB962C8B-B14F-4D97-AF65-F5344CB8AC3E}">
        <p14:creationId xmlns:p14="http://schemas.microsoft.com/office/powerpoint/2010/main" val="3389767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11160508" y="6082679"/>
            <a:ext cx="675640" cy="444232"/>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sz="1600">
                <a:solidFill>
                  <a:schemeClr val="tx1"/>
                </a:solidFill>
              </a:rPr>
              <a:pPr>
                <a:defRPr/>
              </a:pPr>
              <a:t>3</a:t>
            </a:fld>
            <a:endParaRPr lang="en-US" sz="1600">
              <a:solidFill>
                <a:schemeClr val="tx1"/>
              </a:solidFill>
            </a:endParaRPr>
          </a:p>
        </p:txBody>
      </p:sp>
      <p:sp>
        <p:nvSpPr>
          <p:cNvPr id="15" name="Rectangle 14">
            <a:extLst>
              <a:ext uri="{FF2B5EF4-FFF2-40B4-BE49-F238E27FC236}">
                <a16:creationId xmlns:a16="http://schemas.microsoft.com/office/drawing/2014/main" id="{C5E0DF96-5C77-4DCE-AB3E-309BAB8A06B3}"/>
              </a:ext>
            </a:extLst>
          </p:cNvPr>
          <p:cNvSpPr/>
          <p:nvPr/>
        </p:nvSpPr>
        <p:spPr>
          <a:xfrm>
            <a:off x="244724" y="111760"/>
            <a:ext cx="8848476"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32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What </a:t>
            </a:r>
            <a:r>
              <a:rPr lang="en-US" altLang="ko-KR" sz="32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is </a:t>
            </a:r>
            <a:r>
              <a:rPr lang="en-US" sz="32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Springer Journal </a:t>
            </a:r>
            <a:r>
              <a:rPr lang="en-US" sz="3200" b="1" dirty="0" err="1">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Suggester</a:t>
            </a:r>
            <a:r>
              <a:rPr lang="en-US" sz="32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a:t>
            </a:r>
            <a:endParaRPr lang="en-US" sz="32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endParaRPr>
          </a:p>
        </p:txBody>
      </p:sp>
      <p:pic>
        <p:nvPicPr>
          <p:cNvPr id="9" name="Picture 8">
            <a:extLst>
              <a:ext uri="{FF2B5EF4-FFF2-40B4-BE49-F238E27FC236}">
                <a16:creationId xmlns:a16="http://schemas.microsoft.com/office/drawing/2014/main" id="{71A28843-B6AE-4EC8-AC3B-E0FE2734CE7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479166" y="1201794"/>
            <a:ext cx="2029844" cy="1010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5757FDC1-81CC-472E-8DF1-CA018451AD53}"/>
              </a:ext>
            </a:extLst>
          </p:cNvPr>
          <p:cNvPicPr>
            <a:picLocks noChangeAspect="1"/>
          </p:cNvPicPr>
          <p:nvPr/>
        </p:nvPicPr>
        <p:blipFill rotWithShape="1">
          <a:blip r:embed="rId5">
            <a:extLst>
              <a:ext uri="{28A0092B-C50C-407E-A947-70E740481C1C}">
                <a14:useLocalDpi xmlns:a14="http://schemas.microsoft.com/office/drawing/2010/main" val="0"/>
              </a:ext>
            </a:extLst>
          </a:blip>
          <a:srcRect l="4517" t="10456" r="4166" b="11662"/>
          <a:stretch/>
        </p:blipFill>
        <p:spPr>
          <a:xfrm>
            <a:off x="4143955" y="775320"/>
            <a:ext cx="7538259" cy="5307359"/>
          </a:xfrm>
          <a:prstGeom prst="rect">
            <a:avLst/>
          </a:prstGeom>
        </p:spPr>
      </p:pic>
      <p:sp>
        <p:nvSpPr>
          <p:cNvPr id="2" name="Rectangle 1">
            <a:extLst>
              <a:ext uri="{FF2B5EF4-FFF2-40B4-BE49-F238E27FC236}">
                <a16:creationId xmlns:a16="http://schemas.microsoft.com/office/drawing/2014/main" id="{21373771-BF41-42E0-B098-3C88F162C6D3}"/>
              </a:ext>
            </a:extLst>
          </p:cNvPr>
          <p:cNvSpPr/>
          <p:nvPr/>
        </p:nvSpPr>
        <p:spPr>
          <a:xfrm rot="21299160">
            <a:off x="4444600" y="1860081"/>
            <a:ext cx="6005741" cy="2200924"/>
          </a:xfrm>
          <a:prstGeom prst="rect">
            <a:avLst/>
          </a:prstGeom>
        </p:spPr>
        <p:txBody>
          <a:bodyPr wrap="square">
            <a:spAutoFit/>
          </a:bodyPr>
          <a:lstStyle/>
          <a:p>
            <a:pPr algn="ctr">
              <a:lnSpc>
                <a:spcPct val="200000"/>
              </a:lnSpc>
            </a:pPr>
            <a:r>
              <a:rPr lang="en-US" sz="2400" kern="100" dirty="0">
                <a:latin typeface="Comic Sans MS (Body)"/>
                <a:ea typeface="Malgun Gothic" panose="020B0503020000020004" pitchFamily="34" charset="-127"/>
                <a:cs typeface="Arial" panose="020B0604020202020204" pitchFamily="34" charset="0"/>
              </a:rPr>
              <a:t>An academic </a:t>
            </a:r>
            <a:r>
              <a:rPr lang="en-US" sz="2400" kern="100" dirty="0">
                <a:solidFill>
                  <a:srgbClr val="00B050"/>
                </a:solidFill>
                <a:effectLst>
                  <a:outerShdw blurRad="38100" dist="38100" dir="2700000" algn="tl">
                    <a:srgbClr val="000000">
                      <a:alpha val="43137"/>
                    </a:srgbClr>
                  </a:outerShdw>
                </a:effectLst>
                <a:latin typeface="Comic Sans MS (Body)"/>
                <a:ea typeface="Malgun Gothic" panose="020B0503020000020004" pitchFamily="34" charset="-127"/>
                <a:cs typeface="Arial" panose="020B0604020202020204" pitchFamily="34" charset="0"/>
              </a:rPr>
              <a:t>research tool </a:t>
            </a:r>
            <a:r>
              <a:rPr lang="en-US" sz="2400" kern="100" dirty="0">
                <a:latin typeface="Comic Sans MS (Body)"/>
                <a:ea typeface="Malgun Gothic" panose="020B0503020000020004" pitchFamily="34" charset="-127"/>
                <a:cs typeface="Arial" panose="020B0604020202020204" pitchFamily="34" charset="0"/>
              </a:rPr>
              <a:t>that provides users to opt for the </a:t>
            </a:r>
            <a:r>
              <a:rPr lang="en-US" sz="2400" kern="100" dirty="0">
                <a:solidFill>
                  <a:srgbClr val="C00000"/>
                </a:solidFill>
                <a:effectLst>
                  <a:outerShdw blurRad="38100" dist="38100" dir="2700000" algn="tl">
                    <a:srgbClr val="000000">
                      <a:alpha val="43137"/>
                    </a:srgbClr>
                  </a:outerShdw>
                </a:effectLst>
                <a:latin typeface="Comic Sans MS (Body)"/>
                <a:ea typeface="Malgun Gothic" panose="020B0503020000020004" pitchFamily="34" charset="-127"/>
                <a:cs typeface="Arial" panose="020B0604020202020204" pitchFamily="34" charset="0"/>
              </a:rPr>
              <a:t>best-suited journal </a:t>
            </a:r>
            <a:r>
              <a:rPr lang="en-US" sz="2400" kern="100" dirty="0">
                <a:latin typeface="Comic Sans MS (Body)"/>
                <a:ea typeface="Malgun Gothic" panose="020B0503020000020004" pitchFamily="34" charset="-127"/>
                <a:cs typeface="Arial" panose="020B0604020202020204" pitchFamily="34" charset="0"/>
              </a:rPr>
              <a:t>for their research. </a:t>
            </a:r>
            <a:endParaRPr lang="en-US" sz="2400" dirty="0">
              <a:latin typeface="Comic Sans MS (Body)"/>
              <a:ea typeface="Times New Roman" panose="02020603050405020304" pitchFamily="18" charset="0"/>
            </a:endParaRPr>
          </a:p>
        </p:txBody>
      </p:sp>
      <p:pic>
        <p:nvPicPr>
          <p:cNvPr id="7" name="Picture 6">
            <a:extLst>
              <a:ext uri="{FF2B5EF4-FFF2-40B4-BE49-F238E27FC236}">
                <a16:creationId xmlns:a16="http://schemas.microsoft.com/office/drawing/2014/main" id="{851D6F85-80F6-4423-ACCF-2F1E9F543D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492" y="2448545"/>
            <a:ext cx="2756611" cy="4145280"/>
          </a:xfrm>
          <a:prstGeom prst="rect">
            <a:avLst/>
          </a:prstGeom>
        </p:spPr>
      </p:pic>
    </p:spTree>
    <p:extLst>
      <p:ext uri="{BB962C8B-B14F-4D97-AF65-F5344CB8AC3E}">
        <p14:creationId xmlns:p14="http://schemas.microsoft.com/office/powerpoint/2010/main" val="172218184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9169400" y="6292899"/>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sz="2000">
                <a:solidFill>
                  <a:schemeClr val="tx1"/>
                </a:solidFill>
              </a:rPr>
              <a:pPr>
                <a:defRPr/>
              </a:pPr>
              <a:t>4</a:t>
            </a:fld>
            <a:endParaRPr lang="en-US" sz="2000">
              <a:solidFill>
                <a:schemeClr val="tx1"/>
              </a:solidFill>
            </a:endParaRPr>
          </a:p>
        </p:txBody>
      </p:sp>
      <p:sp>
        <p:nvSpPr>
          <p:cNvPr id="6" name="Rectangle 5">
            <a:extLst>
              <a:ext uri="{FF2B5EF4-FFF2-40B4-BE49-F238E27FC236}">
                <a16:creationId xmlns:a16="http://schemas.microsoft.com/office/drawing/2014/main" id="{747C7862-D70B-471D-B2D1-CCEC662FEA5A}"/>
              </a:ext>
            </a:extLst>
          </p:cNvPr>
          <p:cNvSpPr/>
          <p:nvPr/>
        </p:nvSpPr>
        <p:spPr>
          <a:xfrm>
            <a:off x="391602" y="281989"/>
            <a:ext cx="9986396"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32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How Does Springer Journal Suggester Work</a:t>
            </a:r>
            <a:r>
              <a:rPr lang="en-US" sz="32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a:t>
            </a:r>
            <a:endParaRPr lang="en-US" sz="32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endParaRPr>
          </a:p>
        </p:txBody>
      </p:sp>
      <p:pic>
        <p:nvPicPr>
          <p:cNvPr id="5" name="Picture 8" descr="C:\Users\saleh\AppData\Local\Temp\SNAGHTMLf78da55.PNG">
            <a:extLst>
              <a:ext uri="{FF2B5EF4-FFF2-40B4-BE49-F238E27FC236}">
                <a16:creationId xmlns:a16="http://schemas.microsoft.com/office/drawing/2014/main" id="{B4AC08C7-F4B9-4A1B-9FAD-9A409F958A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25" y="4907407"/>
            <a:ext cx="2750225" cy="2198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F4FBAB2-41FC-4EE2-BBB5-B60588F7AD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228" y="877228"/>
            <a:ext cx="4925543" cy="5780796"/>
          </a:xfrm>
          <a:prstGeom prst="rect">
            <a:avLst/>
          </a:prstGeom>
        </p:spPr>
      </p:pic>
      <p:grpSp>
        <p:nvGrpSpPr>
          <p:cNvPr id="4" name="Group 3">
            <a:extLst>
              <a:ext uri="{FF2B5EF4-FFF2-40B4-BE49-F238E27FC236}">
                <a16:creationId xmlns:a16="http://schemas.microsoft.com/office/drawing/2014/main" id="{C7D5C2A0-8DB2-4611-BFE4-6C1E1DA70AD5}"/>
              </a:ext>
            </a:extLst>
          </p:cNvPr>
          <p:cNvGrpSpPr/>
          <p:nvPr/>
        </p:nvGrpSpPr>
        <p:grpSpPr>
          <a:xfrm>
            <a:off x="2505702" y="1570043"/>
            <a:ext cx="7081547" cy="3717914"/>
            <a:chOff x="2555226" y="1470049"/>
            <a:chExt cx="7081547" cy="3717914"/>
          </a:xfrm>
        </p:grpSpPr>
        <p:sp>
          <p:nvSpPr>
            <p:cNvPr id="11" name="Rectangle 10">
              <a:extLst>
                <a:ext uri="{FF2B5EF4-FFF2-40B4-BE49-F238E27FC236}">
                  <a16:creationId xmlns:a16="http://schemas.microsoft.com/office/drawing/2014/main" id="{27A987B8-3BD1-4687-B987-8372555DB4D7}"/>
                </a:ext>
              </a:extLst>
            </p:cNvPr>
            <p:cNvSpPr/>
            <p:nvPr/>
          </p:nvSpPr>
          <p:spPr>
            <a:xfrm>
              <a:off x="3572712" y="4726298"/>
              <a:ext cx="5046574" cy="461665"/>
            </a:xfrm>
            <a:prstGeom prst="rect">
              <a:avLst/>
            </a:prstGeom>
          </p:spPr>
          <p:txBody>
            <a:bodyPr wrap="none">
              <a:spAutoFit/>
            </a:bodyPr>
            <a:lstStyle/>
            <a:p>
              <a:r>
                <a:rPr lang="en-US" sz="24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web-based semantics technology</a:t>
              </a:r>
            </a:p>
          </p:txBody>
        </p:sp>
        <p:pic>
          <p:nvPicPr>
            <p:cNvPr id="3" name="Picture 2">
              <a:extLst>
                <a:ext uri="{FF2B5EF4-FFF2-40B4-BE49-F238E27FC236}">
                  <a16:creationId xmlns:a16="http://schemas.microsoft.com/office/drawing/2014/main" id="{0BD9E284-4521-4437-A9FD-637AB1079BC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555226" y="1470049"/>
              <a:ext cx="7081547" cy="3049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7526128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DBC413-EBA8-47FE-88A8-95AD9EB7C553}"/>
              </a:ext>
            </a:extLst>
          </p:cNvPr>
          <p:cNvSpPr>
            <a:spLocks noGrp="1"/>
          </p:cNvSpPr>
          <p:nvPr>
            <p:ph type="sldNum" sz="quarter" idx="12"/>
          </p:nvPr>
        </p:nvSpPr>
        <p:spPr>
          <a:xfrm>
            <a:off x="11315700" y="6292899"/>
            <a:ext cx="596900" cy="370791"/>
          </a:xfrm>
        </p:spPr>
        <p:txBody>
          <a:bodyPr/>
          <a:lstStyle/>
          <a:p>
            <a:pPr>
              <a:defRPr/>
            </a:pPr>
            <a:fld id="{00A12202-E491-4083-95E8-343E6F642663}" type="slidenum">
              <a:rPr lang="en-US" sz="1800" smtClean="0">
                <a:solidFill>
                  <a:srgbClr val="FFFFFF"/>
                </a:solidFill>
              </a:rPr>
              <a:pPr>
                <a:defRPr/>
              </a:pPr>
              <a:t>5</a:t>
            </a:fld>
            <a:endParaRPr lang="en-US" sz="1800">
              <a:solidFill>
                <a:srgbClr val="FFFFFF"/>
              </a:solidFill>
            </a:endParaRPr>
          </a:p>
        </p:txBody>
      </p:sp>
      <p:pic>
        <p:nvPicPr>
          <p:cNvPr id="60" name="Picture 8" descr="C:\Users\saleh\AppData\Local\Temp\SNAGHTMLf78da55.PNG">
            <a:extLst>
              <a:ext uri="{FF2B5EF4-FFF2-40B4-BE49-F238E27FC236}">
                <a16:creationId xmlns:a16="http://schemas.microsoft.com/office/drawing/2014/main" id="{C9C8C6E0-B9E3-4CBB-BFCC-1FA7D9C7A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0842" y="-352453"/>
            <a:ext cx="2120630" cy="1695562"/>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C36F9579-1852-41F5-8063-F8B3B8195EDA}"/>
              </a:ext>
            </a:extLst>
          </p:cNvPr>
          <p:cNvSpPr/>
          <p:nvPr/>
        </p:nvSpPr>
        <p:spPr>
          <a:xfrm>
            <a:off x="131508" y="177606"/>
            <a:ext cx="9986396"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Body)"/>
                <a:ea typeface="+mj-ea"/>
                <a:cs typeface="Times New Roman" panose="02020603050405020304" pitchFamily="18" charset="0"/>
              </a:rPr>
              <a:t>How Does Springer Journal Suggester Work</a:t>
            </a: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Body)"/>
                <a:cs typeface="Times New Roman" panose="02020603050405020304" pitchFamily="18" charset="0"/>
              </a:rPr>
              <a:t>?</a:t>
            </a: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Body)"/>
              <a:ea typeface="+mj-ea"/>
              <a:cs typeface="Times New Roman" panose="02020603050405020304" pitchFamily="18" charset="0"/>
            </a:endParaRPr>
          </a:p>
        </p:txBody>
      </p:sp>
      <p:grpSp>
        <p:nvGrpSpPr>
          <p:cNvPr id="69" name="Group 68">
            <a:extLst>
              <a:ext uri="{FF2B5EF4-FFF2-40B4-BE49-F238E27FC236}">
                <a16:creationId xmlns:a16="http://schemas.microsoft.com/office/drawing/2014/main" id="{7D910701-2788-4619-B080-44DF0BDFA869}"/>
              </a:ext>
            </a:extLst>
          </p:cNvPr>
          <p:cNvGrpSpPr/>
          <p:nvPr/>
        </p:nvGrpSpPr>
        <p:grpSpPr>
          <a:xfrm>
            <a:off x="939343" y="1303481"/>
            <a:ext cx="3952745" cy="2006348"/>
            <a:chOff x="1721939" y="1336304"/>
            <a:chExt cx="4494162" cy="2006348"/>
          </a:xfrm>
        </p:grpSpPr>
        <p:pic>
          <p:nvPicPr>
            <p:cNvPr id="52" name="Picture 51">
              <a:extLst>
                <a:ext uri="{FF2B5EF4-FFF2-40B4-BE49-F238E27FC236}">
                  <a16:creationId xmlns:a16="http://schemas.microsoft.com/office/drawing/2014/main" id="{7772A095-0A98-40A6-973F-5CA5B5A564A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721939" y="1336304"/>
              <a:ext cx="4494162" cy="2006348"/>
            </a:xfrm>
            <a:prstGeom prst="rect">
              <a:avLst/>
            </a:prstGeom>
          </p:spPr>
        </p:pic>
        <p:sp>
          <p:nvSpPr>
            <p:cNvPr id="62" name="TextBox 61">
              <a:extLst>
                <a:ext uri="{FF2B5EF4-FFF2-40B4-BE49-F238E27FC236}">
                  <a16:creationId xmlns:a16="http://schemas.microsoft.com/office/drawing/2014/main" id="{633BD6A5-AD5B-4C61-BDC8-4C83F5E61BF7}"/>
                </a:ext>
              </a:extLst>
            </p:cNvPr>
            <p:cNvSpPr txBox="1"/>
            <p:nvPr/>
          </p:nvSpPr>
          <p:spPr>
            <a:xfrm>
              <a:off x="2323827" y="2255407"/>
              <a:ext cx="3210813" cy="400110"/>
            </a:xfrm>
            <a:prstGeom prst="rect">
              <a:avLst/>
            </a:prstGeom>
            <a:noFill/>
          </p:spPr>
          <p:txBody>
            <a:bodyPr wrap="square" rtlCol="0">
              <a:spAutoFit/>
            </a:bodyPr>
            <a:lstStyle/>
            <a:p>
              <a:pPr algn="ctr"/>
              <a:r>
                <a:rPr lang="en-US" sz="2000" i="1" dirty="0">
                  <a:solidFill>
                    <a:schemeClr val="accent1">
                      <a:lumMod val="50000"/>
                    </a:schemeClr>
                  </a:solidFill>
                  <a:latin typeface="Comic Sans MS (Body)"/>
                </a:rPr>
                <a:t>Manuscript title</a:t>
              </a:r>
            </a:p>
          </p:txBody>
        </p:sp>
      </p:grpSp>
      <p:grpSp>
        <p:nvGrpSpPr>
          <p:cNvPr id="68" name="Group 67">
            <a:extLst>
              <a:ext uri="{FF2B5EF4-FFF2-40B4-BE49-F238E27FC236}">
                <a16:creationId xmlns:a16="http://schemas.microsoft.com/office/drawing/2014/main" id="{6999DF89-6AEB-47C5-A7C5-DFB6F7C67A90}"/>
              </a:ext>
            </a:extLst>
          </p:cNvPr>
          <p:cNvGrpSpPr/>
          <p:nvPr/>
        </p:nvGrpSpPr>
        <p:grpSpPr>
          <a:xfrm>
            <a:off x="7440371" y="1136276"/>
            <a:ext cx="3458057" cy="2252141"/>
            <a:chOff x="7093751" y="1279162"/>
            <a:chExt cx="3661880" cy="2655827"/>
          </a:xfrm>
        </p:grpSpPr>
        <p:pic>
          <p:nvPicPr>
            <p:cNvPr id="59" name="Picture 58">
              <a:extLst>
                <a:ext uri="{FF2B5EF4-FFF2-40B4-BE49-F238E27FC236}">
                  <a16:creationId xmlns:a16="http://schemas.microsoft.com/office/drawing/2014/main" id="{00E486C4-3AE7-49D8-B21E-13BFB3FFACC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093751" y="1279162"/>
              <a:ext cx="3661880" cy="2655827"/>
            </a:xfrm>
            <a:prstGeom prst="rect">
              <a:avLst/>
            </a:prstGeom>
          </p:spPr>
        </p:pic>
        <p:sp>
          <p:nvSpPr>
            <p:cNvPr id="63" name="Rectangle 62">
              <a:extLst>
                <a:ext uri="{FF2B5EF4-FFF2-40B4-BE49-F238E27FC236}">
                  <a16:creationId xmlns:a16="http://schemas.microsoft.com/office/drawing/2014/main" id="{8175D7C5-AB63-47D9-B4F0-15567A8EE48C}"/>
                </a:ext>
              </a:extLst>
            </p:cNvPr>
            <p:cNvSpPr/>
            <p:nvPr/>
          </p:nvSpPr>
          <p:spPr>
            <a:xfrm>
              <a:off x="7925762" y="2493115"/>
              <a:ext cx="2254602" cy="471828"/>
            </a:xfrm>
            <a:prstGeom prst="rect">
              <a:avLst/>
            </a:prstGeom>
          </p:spPr>
          <p:txBody>
            <a:bodyPr wrap="none">
              <a:spAutoFit/>
            </a:bodyPr>
            <a:lstStyle/>
            <a:p>
              <a:r>
                <a:rPr lang="en-US" sz="2000" i="1" dirty="0">
                  <a:solidFill>
                    <a:schemeClr val="accent1">
                      <a:lumMod val="50000"/>
                    </a:schemeClr>
                  </a:solidFill>
                  <a:latin typeface="Comic Sans MS (Body)"/>
                </a:rPr>
                <a:t>Manuscript text</a:t>
              </a:r>
            </a:p>
          </p:txBody>
        </p:sp>
      </p:grpSp>
      <p:grpSp>
        <p:nvGrpSpPr>
          <p:cNvPr id="70" name="Group 69">
            <a:extLst>
              <a:ext uri="{FF2B5EF4-FFF2-40B4-BE49-F238E27FC236}">
                <a16:creationId xmlns:a16="http://schemas.microsoft.com/office/drawing/2014/main" id="{596E1F05-3887-4FE1-B560-AC5F0707079E}"/>
              </a:ext>
            </a:extLst>
          </p:cNvPr>
          <p:cNvGrpSpPr/>
          <p:nvPr/>
        </p:nvGrpSpPr>
        <p:grpSpPr>
          <a:xfrm>
            <a:off x="4370545" y="3023498"/>
            <a:ext cx="3661880" cy="1784686"/>
            <a:chOff x="678889" y="3774332"/>
            <a:chExt cx="3486279" cy="2006348"/>
          </a:xfrm>
        </p:grpSpPr>
        <p:pic>
          <p:nvPicPr>
            <p:cNvPr id="54" name="Picture 53">
              <a:extLst>
                <a:ext uri="{FF2B5EF4-FFF2-40B4-BE49-F238E27FC236}">
                  <a16:creationId xmlns:a16="http://schemas.microsoft.com/office/drawing/2014/main" id="{77428342-340E-419B-BB85-35E58268A222}"/>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78889" y="3774332"/>
              <a:ext cx="3486279" cy="2006348"/>
            </a:xfrm>
            <a:prstGeom prst="rect">
              <a:avLst/>
            </a:prstGeom>
          </p:spPr>
        </p:pic>
        <p:sp>
          <p:nvSpPr>
            <p:cNvPr id="64" name="Rectangle 63">
              <a:extLst>
                <a:ext uri="{FF2B5EF4-FFF2-40B4-BE49-F238E27FC236}">
                  <a16:creationId xmlns:a16="http://schemas.microsoft.com/office/drawing/2014/main" id="{32D4C4C1-4AC7-4012-BC69-1E6DE7AFCB98}"/>
                </a:ext>
              </a:extLst>
            </p:cNvPr>
            <p:cNvSpPr/>
            <p:nvPr/>
          </p:nvSpPr>
          <p:spPr>
            <a:xfrm>
              <a:off x="1338662" y="4747705"/>
              <a:ext cx="2166732" cy="449805"/>
            </a:xfrm>
            <a:prstGeom prst="rect">
              <a:avLst/>
            </a:prstGeom>
            <a:noFill/>
          </p:spPr>
          <p:txBody>
            <a:bodyPr wrap="square" rtlCol="0">
              <a:spAutoFit/>
            </a:bodyPr>
            <a:lstStyle/>
            <a:p>
              <a:pPr lvl="0" algn="ctr"/>
              <a:r>
                <a:rPr lang="en-US" sz="2000" i="1" dirty="0">
                  <a:solidFill>
                    <a:schemeClr val="accent1">
                      <a:lumMod val="50000"/>
                    </a:schemeClr>
                  </a:solidFill>
                  <a:latin typeface="Comic Sans MS (Body)"/>
                </a:rPr>
                <a:t>Subject area </a:t>
              </a:r>
            </a:p>
          </p:txBody>
        </p:sp>
      </p:grpSp>
      <p:grpSp>
        <p:nvGrpSpPr>
          <p:cNvPr id="71" name="Group 70">
            <a:extLst>
              <a:ext uri="{FF2B5EF4-FFF2-40B4-BE49-F238E27FC236}">
                <a16:creationId xmlns:a16="http://schemas.microsoft.com/office/drawing/2014/main" id="{9A190120-B769-45CD-9AF2-7BD3275363AC}"/>
              </a:ext>
            </a:extLst>
          </p:cNvPr>
          <p:cNvGrpSpPr/>
          <p:nvPr/>
        </p:nvGrpSpPr>
        <p:grpSpPr>
          <a:xfrm>
            <a:off x="708665" y="4228932"/>
            <a:ext cx="3661880" cy="1905424"/>
            <a:chOff x="4483858" y="3812658"/>
            <a:chExt cx="4001268" cy="2006348"/>
          </a:xfrm>
        </p:grpSpPr>
        <p:pic>
          <p:nvPicPr>
            <p:cNvPr id="55" name="Picture 54">
              <a:extLst>
                <a:ext uri="{FF2B5EF4-FFF2-40B4-BE49-F238E27FC236}">
                  <a16:creationId xmlns:a16="http://schemas.microsoft.com/office/drawing/2014/main" id="{4B55BD73-64B0-49D5-A145-1CCCF3D0996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483858" y="3812658"/>
              <a:ext cx="4001268" cy="2006348"/>
            </a:xfrm>
            <a:prstGeom prst="rect">
              <a:avLst/>
            </a:prstGeom>
          </p:spPr>
        </p:pic>
        <p:sp>
          <p:nvSpPr>
            <p:cNvPr id="65" name="Rectangle 64">
              <a:extLst>
                <a:ext uri="{FF2B5EF4-FFF2-40B4-BE49-F238E27FC236}">
                  <a16:creationId xmlns:a16="http://schemas.microsoft.com/office/drawing/2014/main" id="{50B3E9BD-DE15-47B0-BE17-0F799D276C95}"/>
                </a:ext>
              </a:extLst>
            </p:cNvPr>
            <p:cNvSpPr/>
            <p:nvPr/>
          </p:nvSpPr>
          <p:spPr>
            <a:xfrm>
              <a:off x="5528175" y="4221398"/>
              <a:ext cx="2148023" cy="913354"/>
            </a:xfrm>
            <a:prstGeom prst="rect">
              <a:avLst/>
            </a:prstGeom>
            <a:noFill/>
          </p:spPr>
          <p:txBody>
            <a:bodyPr wrap="square" rtlCol="0">
              <a:spAutoFit/>
            </a:bodyPr>
            <a:lstStyle/>
            <a:p>
              <a:pPr algn="ctr">
                <a:lnSpc>
                  <a:spcPct val="150000"/>
                </a:lnSpc>
              </a:pPr>
              <a:r>
                <a:rPr lang="en-US" sz="2000" i="1" dirty="0">
                  <a:solidFill>
                    <a:schemeClr val="accent1">
                      <a:lumMod val="50000"/>
                    </a:schemeClr>
                  </a:solidFill>
                  <a:latin typeface="Comic Sans MS (Body)"/>
                </a:rPr>
                <a:t>Impact </a:t>
              </a:r>
            </a:p>
            <a:p>
              <a:pPr algn="ctr">
                <a:lnSpc>
                  <a:spcPct val="150000"/>
                </a:lnSpc>
              </a:pPr>
              <a:r>
                <a:rPr lang="en-US" sz="2000" i="1" dirty="0">
                  <a:solidFill>
                    <a:schemeClr val="accent1">
                      <a:lumMod val="50000"/>
                    </a:schemeClr>
                  </a:solidFill>
                  <a:latin typeface="Comic Sans MS (Body)"/>
                </a:rPr>
                <a:t>Factor</a:t>
              </a:r>
            </a:p>
          </p:txBody>
        </p:sp>
      </p:grpSp>
      <p:grpSp>
        <p:nvGrpSpPr>
          <p:cNvPr id="67" name="Group 66">
            <a:extLst>
              <a:ext uri="{FF2B5EF4-FFF2-40B4-BE49-F238E27FC236}">
                <a16:creationId xmlns:a16="http://schemas.microsoft.com/office/drawing/2014/main" id="{7B996C13-0EA3-4371-B065-2BBAD5116DF3}"/>
              </a:ext>
            </a:extLst>
          </p:cNvPr>
          <p:cNvGrpSpPr/>
          <p:nvPr/>
        </p:nvGrpSpPr>
        <p:grpSpPr>
          <a:xfrm>
            <a:off x="7338459" y="4287887"/>
            <a:ext cx="3661880" cy="1784686"/>
            <a:chOff x="8449902" y="3774332"/>
            <a:chExt cx="3661880" cy="2479091"/>
          </a:xfrm>
        </p:grpSpPr>
        <p:pic>
          <p:nvPicPr>
            <p:cNvPr id="53" name="Picture 52">
              <a:extLst>
                <a:ext uri="{FF2B5EF4-FFF2-40B4-BE49-F238E27FC236}">
                  <a16:creationId xmlns:a16="http://schemas.microsoft.com/office/drawing/2014/main" id="{42B9A7C2-67F8-46D3-8137-67A2F80578DD}"/>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449902" y="3774332"/>
              <a:ext cx="3661880" cy="2479091"/>
            </a:xfrm>
            <a:prstGeom prst="rect">
              <a:avLst/>
            </a:prstGeom>
          </p:spPr>
        </p:pic>
        <p:sp>
          <p:nvSpPr>
            <p:cNvPr id="66" name="Rectangle 65">
              <a:extLst>
                <a:ext uri="{FF2B5EF4-FFF2-40B4-BE49-F238E27FC236}">
                  <a16:creationId xmlns:a16="http://schemas.microsoft.com/office/drawing/2014/main" id="{C2D890E4-3CAF-4264-8206-6961F89B7946}"/>
                </a:ext>
              </a:extLst>
            </p:cNvPr>
            <p:cNvSpPr/>
            <p:nvPr/>
          </p:nvSpPr>
          <p:spPr>
            <a:xfrm>
              <a:off x="9341361" y="4783044"/>
              <a:ext cx="2657779" cy="555789"/>
            </a:xfrm>
            <a:prstGeom prst="rect">
              <a:avLst/>
            </a:prstGeom>
            <a:noFill/>
          </p:spPr>
          <p:txBody>
            <a:bodyPr wrap="square" rtlCol="0">
              <a:spAutoFit/>
            </a:bodyPr>
            <a:lstStyle/>
            <a:p>
              <a:r>
                <a:rPr lang="en-US" sz="2000" i="1" dirty="0">
                  <a:solidFill>
                    <a:schemeClr val="accent1">
                      <a:lumMod val="50000"/>
                    </a:schemeClr>
                  </a:solidFill>
                  <a:latin typeface="Comic Sans MS (Body)"/>
                </a:rPr>
                <a:t>Timeline, Type, etc.</a:t>
              </a:r>
            </a:p>
          </p:txBody>
        </p:sp>
      </p:grpSp>
    </p:spTree>
    <p:extLst>
      <p:ext uri="{BB962C8B-B14F-4D97-AF65-F5344CB8AC3E}">
        <p14:creationId xmlns:p14="http://schemas.microsoft.com/office/powerpoint/2010/main" val="18562993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1000"/>
                                        <p:tgtEl>
                                          <p:spTgt spid="68"/>
                                        </p:tgtEl>
                                      </p:cBhvr>
                                    </p:animEffect>
                                    <p:anim calcmode="lin" valueType="num">
                                      <p:cBhvr>
                                        <p:cTn id="15" dur="1000" fill="hold"/>
                                        <p:tgtEl>
                                          <p:spTgt spid="68"/>
                                        </p:tgtEl>
                                        <p:attrNameLst>
                                          <p:attrName>ppt_x</p:attrName>
                                        </p:attrNameLst>
                                      </p:cBhvr>
                                      <p:tavLst>
                                        <p:tav tm="0">
                                          <p:val>
                                            <p:strVal val="#ppt_x"/>
                                          </p:val>
                                        </p:tav>
                                        <p:tav tm="100000">
                                          <p:val>
                                            <p:strVal val="#ppt_x"/>
                                          </p:val>
                                        </p:tav>
                                      </p:tavLst>
                                    </p:anim>
                                    <p:anim calcmode="lin" valueType="num">
                                      <p:cBhvr>
                                        <p:cTn id="1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500" fill="hold"/>
                                        <p:tgtEl>
                                          <p:spTgt spid="70"/>
                                        </p:tgtEl>
                                        <p:attrNameLst>
                                          <p:attrName>ppt_x</p:attrName>
                                        </p:attrNameLst>
                                      </p:cBhvr>
                                      <p:tavLst>
                                        <p:tav tm="0">
                                          <p:val>
                                            <p:strVal val="#ppt_x"/>
                                          </p:val>
                                        </p:tav>
                                        <p:tav tm="100000">
                                          <p:val>
                                            <p:strVal val="#ppt_x"/>
                                          </p:val>
                                        </p:tav>
                                      </p:tavLst>
                                    </p:anim>
                                    <p:anim calcmode="lin" valueType="num">
                                      <p:cBhvr additive="base">
                                        <p:cTn id="2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9169400" y="6292899"/>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a:solidFill>
                  <a:schemeClr val="tx1"/>
                </a:solidFill>
              </a:rPr>
              <a:pPr>
                <a:defRPr/>
              </a:pPr>
              <a:t>6</a:t>
            </a:fld>
            <a:endParaRPr lang="en-US">
              <a:solidFill>
                <a:schemeClr val="tx1"/>
              </a:solidFill>
            </a:endParaRPr>
          </a:p>
        </p:txBody>
      </p:sp>
      <p:sp>
        <p:nvSpPr>
          <p:cNvPr id="6" name="Rectangle 5">
            <a:extLst>
              <a:ext uri="{FF2B5EF4-FFF2-40B4-BE49-F238E27FC236}">
                <a16:creationId xmlns:a16="http://schemas.microsoft.com/office/drawing/2014/main" id="{747C7862-D70B-471D-B2D1-CCEC662FEA5A}"/>
              </a:ext>
            </a:extLst>
          </p:cNvPr>
          <p:cNvSpPr/>
          <p:nvPr/>
        </p:nvSpPr>
        <p:spPr>
          <a:xfrm>
            <a:off x="391602" y="281989"/>
            <a:ext cx="9986396"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32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How Does Springer Journal Suggester Work</a:t>
            </a:r>
            <a:r>
              <a:rPr lang="en-US" sz="32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a:t>
            </a:r>
            <a:endParaRPr lang="en-US" sz="32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endParaRPr>
          </a:p>
        </p:txBody>
      </p:sp>
      <p:pic>
        <p:nvPicPr>
          <p:cNvPr id="5" name="Picture 8" descr="C:\Users\saleh\AppData\Local\Temp\SNAGHTMLf78da55.PNG">
            <a:extLst>
              <a:ext uri="{FF2B5EF4-FFF2-40B4-BE49-F238E27FC236}">
                <a16:creationId xmlns:a16="http://schemas.microsoft.com/office/drawing/2014/main" id="{B4AC08C7-F4B9-4A1B-9FAD-9A409F958A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734" y="4348899"/>
            <a:ext cx="2750225" cy="2198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136C259-865F-47F9-8610-A7DF21626350}"/>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1859524" y="2714958"/>
            <a:ext cx="6301902" cy="2352481"/>
          </a:xfrm>
          <a:prstGeom prst="rect">
            <a:avLst/>
          </a:prstGeom>
        </p:spPr>
      </p:pic>
      <p:pic>
        <p:nvPicPr>
          <p:cNvPr id="8" name="Picture 7">
            <a:extLst>
              <a:ext uri="{FF2B5EF4-FFF2-40B4-BE49-F238E27FC236}">
                <a16:creationId xmlns:a16="http://schemas.microsoft.com/office/drawing/2014/main" id="{74F97556-10FD-4FF4-8909-F6A8F40E018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161426" y="1876163"/>
            <a:ext cx="2029844" cy="1010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780456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DBC413-EBA8-47FE-88A8-95AD9EB7C553}"/>
              </a:ext>
            </a:extLst>
          </p:cNvPr>
          <p:cNvSpPr>
            <a:spLocks noGrp="1"/>
          </p:cNvSpPr>
          <p:nvPr>
            <p:ph type="sldNum" sz="quarter" idx="12"/>
          </p:nvPr>
        </p:nvSpPr>
        <p:spPr>
          <a:xfrm>
            <a:off x="9169400" y="6292899"/>
            <a:ext cx="2743200" cy="365125"/>
          </a:xfrm>
        </p:spPr>
        <p:txBody>
          <a:bodyPr/>
          <a:lstStyle/>
          <a:p>
            <a:pPr>
              <a:defRPr/>
            </a:pPr>
            <a:fld id="{00A12202-E491-4083-95E8-343E6F642663}" type="slidenum">
              <a:rPr lang="en-US" smtClean="0">
                <a:solidFill>
                  <a:srgbClr val="FFFFFF"/>
                </a:solidFill>
              </a:rPr>
              <a:pPr>
                <a:defRPr/>
              </a:pPr>
              <a:t>7</a:t>
            </a:fld>
            <a:endParaRPr lang="en-US">
              <a:solidFill>
                <a:srgbClr val="FFFFFF"/>
              </a:solidFill>
            </a:endParaRPr>
          </a:p>
        </p:txBody>
      </p:sp>
      <p:sp>
        <p:nvSpPr>
          <p:cNvPr id="5" name="AutoShape 3">
            <a:extLst>
              <a:ext uri="{FF2B5EF4-FFF2-40B4-BE49-F238E27FC236}">
                <a16:creationId xmlns:a16="http://schemas.microsoft.com/office/drawing/2014/main" id="{AD459ED8-2FA8-478B-9623-9696D99323B6}"/>
              </a:ext>
            </a:extLst>
          </p:cNvPr>
          <p:cNvSpPr>
            <a:spLocks noChangeArrowheads="1"/>
          </p:cNvSpPr>
          <p:nvPr/>
        </p:nvSpPr>
        <p:spPr bwMode="gray">
          <a:xfrm rot="5400000">
            <a:off x="5130067" y="3191729"/>
            <a:ext cx="1752600" cy="788867"/>
          </a:xfrm>
          <a:prstGeom prst="triangle">
            <a:avLst>
              <a:gd name="adj" fmla="val 50000"/>
            </a:avLst>
          </a:prstGeom>
          <a:solidFill>
            <a:srgbClr val="425462">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dirty="0">
              <a:solidFill>
                <a:srgbClr val="000000"/>
              </a:solidFill>
              <a:latin typeface="Arial"/>
            </a:endParaRPr>
          </a:p>
        </p:txBody>
      </p:sp>
      <p:grpSp>
        <p:nvGrpSpPr>
          <p:cNvPr id="41" name="Group 40">
            <a:extLst>
              <a:ext uri="{FF2B5EF4-FFF2-40B4-BE49-F238E27FC236}">
                <a16:creationId xmlns:a16="http://schemas.microsoft.com/office/drawing/2014/main" id="{74E0166A-5002-40DF-81E3-3006AA565E6C}"/>
              </a:ext>
            </a:extLst>
          </p:cNvPr>
          <p:cNvGrpSpPr/>
          <p:nvPr/>
        </p:nvGrpSpPr>
        <p:grpSpPr>
          <a:xfrm>
            <a:off x="1636212" y="2436815"/>
            <a:ext cx="4002593" cy="784448"/>
            <a:chOff x="1636207" y="2436814"/>
            <a:chExt cx="4002593" cy="784448"/>
          </a:xfrm>
        </p:grpSpPr>
        <p:grpSp>
          <p:nvGrpSpPr>
            <p:cNvPr id="40" name="Group 39">
              <a:extLst>
                <a:ext uri="{FF2B5EF4-FFF2-40B4-BE49-F238E27FC236}">
                  <a16:creationId xmlns:a16="http://schemas.microsoft.com/office/drawing/2014/main" id="{636BB1DC-2E4D-4D4A-A2EF-40D142F2DDBD}"/>
                </a:ext>
              </a:extLst>
            </p:cNvPr>
            <p:cNvGrpSpPr/>
            <p:nvPr/>
          </p:nvGrpSpPr>
          <p:grpSpPr>
            <a:xfrm>
              <a:off x="1709073" y="2436814"/>
              <a:ext cx="3929727" cy="688975"/>
              <a:chOff x="1709073" y="2436814"/>
              <a:chExt cx="3929727" cy="688975"/>
            </a:xfrm>
          </p:grpSpPr>
          <p:grpSp>
            <p:nvGrpSpPr>
              <p:cNvPr id="6" name="Group 4">
                <a:extLst>
                  <a:ext uri="{FF2B5EF4-FFF2-40B4-BE49-F238E27FC236}">
                    <a16:creationId xmlns:a16="http://schemas.microsoft.com/office/drawing/2014/main" id="{25823449-B10A-4E76-9A14-91C8DE1DE238}"/>
                  </a:ext>
                </a:extLst>
              </p:cNvPr>
              <p:cNvGrpSpPr>
                <a:grpSpLocks/>
              </p:cNvGrpSpPr>
              <p:nvPr/>
            </p:nvGrpSpPr>
            <p:grpSpPr bwMode="auto">
              <a:xfrm>
                <a:off x="1709073" y="2436814"/>
                <a:ext cx="3929727" cy="688975"/>
                <a:chOff x="720" y="1392"/>
                <a:chExt cx="4058" cy="480"/>
              </a:xfrm>
            </p:grpSpPr>
            <p:sp>
              <p:nvSpPr>
                <p:cNvPr id="7" name="AutoShape 5">
                  <a:extLst>
                    <a:ext uri="{FF2B5EF4-FFF2-40B4-BE49-F238E27FC236}">
                      <a16:creationId xmlns:a16="http://schemas.microsoft.com/office/drawing/2014/main" id="{FBC7DFAF-0F8B-4903-B323-79200C0C7543}"/>
                    </a:ext>
                  </a:extLst>
                </p:cNvPr>
                <p:cNvSpPr>
                  <a:spLocks noChangeArrowheads="1"/>
                </p:cNvSpPr>
                <p:nvPr/>
              </p:nvSpPr>
              <p:spPr bwMode="gray">
                <a:xfrm>
                  <a:off x="720" y="1392"/>
                  <a:ext cx="4058" cy="480"/>
                </a:xfrm>
                <a:prstGeom prst="roundRect">
                  <a:avLst>
                    <a:gd name="adj" fmla="val 17509"/>
                  </a:avLst>
                </a:prstGeom>
                <a:gradFill rotWithShape="1">
                  <a:gsLst>
                    <a:gs pos="0">
                      <a:srgbClr val="35ADE3"/>
                    </a:gs>
                    <a:gs pos="50000">
                      <a:srgbClr val="35ADE3">
                        <a:gamma/>
                        <a:shade val="92157"/>
                        <a:invGamma/>
                      </a:srgbClr>
                    </a:gs>
                    <a:gs pos="100000">
                      <a:srgbClr val="35ADE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nvGrpSpPr>
                <p:cNvPr id="8" name="Group 6">
                  <a:extLst>
                    <a:ext uri="{FF2B5EF4-FFF2-40B4-BE49-F238E27FC236}">
                      <a16:creationId xmlns:a16="http://schemas.microsoft.com/office/drawing/2014/main" id="{8ABBEED7-6F52-4BFF-83CB-F53AA90708CE}"/>
                    </a:ext>
                  </a:extLst>
                </p:cNvPr>
                <p:cNvGrpSpPr>
                  <a:grpSpLocks/>
                </p:cNvGrpSpPr>
                <p:nvPr/>
              </p:nvGrpSpPr>
              <p:grpSpPr bwMode="auto">
                <a:xfrm>
                  <a:off x="730" y="1407"/>
                  <a:ext cx="4043" cy="444"/>
                  <a:chOff x="744" y="1407"/>
                  <a:chExt cx="3988" cy="444"/>
                </a:xfrm>
              </p:grpSpPr>
              <p:sp>
                <p:nvSpPr>
                  <p:cNvPr id="9" name="AutoShape 7">
                    <a:extLst>
                      <a:ext uri="{FF2B5EF4-FFF2-40B4-BE49-F238E27FC236}">
                        <a16:creationId xmlns:a16="http://schemas.microsoft.com/office/drawing/2014/main" id="{9EDEF6DA-AE5E-417C-ADA7-07F050833D03}"/>
                      </a:ext>
                    </a:extLst>
                  </p:cNvPr>
                  <p:cNvSpPr>
                    <a:spLocks noChangeArrowheads="1"/>
                  </p:cNvSpPr>
                  <p:nvPr/>
                </p:nvSpPr>
                <p:spPr bwMode="gray">
                  <a:xfrm>
                    <a:off x="744" y="1736"/>
                    <a:ext cx="3988" cy="115"/>
                  </a:xfrm>
                  <a:prstGeom prst="roundRect">
                    <a:avLst>
                      <a:gd name="adj" fmla="val 50000"/>
                    </a:avLst>
                  </a:prstGeom>
                  <a:gradFill rotWithShape="1">
                    <a:gsLst>
                      <a:gs pos="0">
                        <a:srgbClr val="35ADE3">
                          <a:alpha val="0"/>
                        </a:srgbClr>
                      </a:gs>
                      <a:gs pos="100000">
                        <a:srgbClr val="35ADE3">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10" name="AutoShape 8">
                    <a:extLst>
                      <a:ext uri="{FF2B5EF4-FFF2-40B4-BE49-F238E27FC236}">
                        <a16:creationId xmlns:a16="http://schemas.microsoft.com/office/drawing/2014/main" id="{2C307532-6AA4-44A1-AD58-5E73F68AD0A2}"/>
                      </a:ext>
                    </a:extLst>
                  </p:cNvPr>
                  <p:cNvSpPr>
                    <a:spLocks noChangeArrowheads="1"/>
                  </p:cNvSpPr>
                  <p:nvPr/>
                </p:nvSpPr>
                <p:spPr bwMode="gray">
                  <a:xfrm>
                    <a:off x="744" y="1407"/>
                    <a:ext cx="3988" cy="115"/>
                  </a:xfrm>
                  <a:prstGeom prst="roundRect">
                    <a:avLst>
                      <a:gd name="adj" fmla="val 50000"/>
                    </a:avLst>
                  </a:prstGeom>
                  <a:gradFill rotWithShape="1">
                    <a:gsLst>
                      <a:gs pos="0">
                        <a:srgbClr val="35ADE3">
                          <a:gamma/>
                          <a:tint val="15686"/>
                          <a:invGamma/>
                        </a:srgbClr>
                      </a:gs>
                      <a:gs pos="100000">
                        <a:srgbClr val="35ADE3">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grpSp>
          <p:sp>
            <p:nvSpPr>
              <p:cNvPr id="21" name="Text Box 19">
                <a:extLst>
                  <a:ext uri="{FF2B5EF4-FFF2-40B4-BE49-F238E27FC236}">
                    <a16:creationId xmlns:a16="http://schemas.microsoft.com/office/drawing/2014/main" id="{6687FA2C-661C-4BA7-B251-2558F4DD0DCE}"/>
                  </a:ext>
                </a:extLst>
              </p:cNvPr>
              <p:cNvSpPr txBox="1">
                <a:spLocks noChangeArrowheads="1"/>
              </p:cNvSpPr>
              <p:nvPr/>
            </p:nvSpPr>
            <p:spPr bwMode="gray">
              <a:xfrm>
                <a:off x="1789420" y="2469669"/>
                <a:ext cx="3769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800" b="1" dirty="0">
                    <a:solidFill>
                      <a:srgbClr val="FFFFFF"/>
                    </a:solidFill>
                    <a:latin typeface="Times New Roman" panose="02020603050405020304" pitchFamily="18" charset="0"/>
                    <a:cs typeface="Times New Roman" panose="02020603050405020304" pitchFamily="18" charset="0"/>
                  </a:rPr>
                  <a:t>IEEE</a:t>
                </a:r>
              </a:p>
            </p:txBody>
          </p:sp>
        </p:grpSp>
        <p:pic>
          <p:nvPicPr>
            <p:cNvPr id="26" name="Picture 24" descr="1">
              <a:extLst>
                <a:ext uri="{FF2B5EF4-FFF2-40B4-BE49-F238E27FC236}">
                  <a16:creationId xmlns:a16="http://schemas.microsoft.com/office/drawing/2014/main" id="{8229A46E-DA78-4331-AE3E-4A305FA5613E}"/>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636207" y="2530699"/>
              <a:ext cx="619042" cy="6905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1BFA26F4-C2AD-422F-9ECE-3C5FE3B6990A}"/>
              </a:ext>
            </a:extLst>
          </p:cNvPr>
          <p:cNvGrpSpPr/>
          <p:nvPr/>
        </p:nvGrpSpPr>
        <p:grpSpPr>
          <a:xfrm>
            <a:off x="1572255" y="3225801"/>
            <a:ext cx="4066548" cy="815488"/>
            <a:chOff x="1572252" y="3225801"/>
            <a:chExt cx="4066548" cy="815488"/>
          </a:xfrm>
        </p:grpSpPr>
        <p:grpSp>
          <p:nvGrpSpPr>
            <p:cNvPr id="11" name="Group 9">
              <a:extLst>
                <a:ext uri="{FF2B5EF4-FFF2-40B4-BE49-F238E27FC236}">
                  <a16:creationId xmlns:a16="http://schemas.microsoft.com/office/drawing/2014/main" id="{36423BB5-C755-4285-ADEA-7A3CAFD8D130}"/>
                </a:ext>
              </a:extLst>
            </p:cNvPr>
            <p:cNvGrpSpPr>
              <a:grpSpLocks/>
            </p:cNvGrpSpPr>
            <p:nvPr/>
          </p:nvGrpSpPr>
          <p:grpSpPr bwMode="auto">
            <a:xfrm>
              <a:off x="1709073" y="3225801"/>
              <a:ext cx="3929727" cy="688975"/>
              <a:chOff x="720" y="1392"/>
              <a:chExt cx="4058" cy="480"/>
            </a:xfrm>
          </p:grpSpPr>
          <p:sp>
            <p:nvSpPr>
              <p:cNvPr id="12" name="AutoShape 10">
                <a:extLst>
                  <a:ext uri="{FF2B5EF4-FFF2-40B4-BE49-F238E27FC236}">
                    <a16:creationId xmlns:a16="http://schemas.microsoft.com/office/drawing/2014/main" id="{F8AD5D86-9878-4889-8BB3-A49260013ED6}"/>
                  </a:ext>
                </a:extLst>
              </p:cNvPr>
              <p:cNvSpPr>
                <a:spLocks noChangeArrowheads="1"/>
              </p:cNvSpPr>
              <p:nvPr/>
            </p:nvSpPr>
            <p:spPr bwMode="gray">
              <a:xfrm>
                <a:off x="720" y="1392"/>
                <a:ext cx="4058" cy="480"/>
              </a:xfrm>
              <a:prstGeom prst="roundRect">
                <a:avLst>
                  <a:gd name="adj" fmla="val 17509"/>
                </a:avLst>
              </a:prstGeom>
              <a:gradFill rotWithShape="1">
                <a:gsLst>
                  <a:gs pos="0">
                    <a:srgbClr val="F6AE44"/>
                  </a:gs>
                  <a:gs pos="50000">
                    <a:srgbClr val="F6AE44">
                      <a:gamma/>
                      <a:shade val="92157"/>
                      <a:invGamma/>
                    </a:srgbClr>
                  </a:gs>
                  <a:gs pos="100000">
                    <a:srgbClr val="F6AE4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nvGrpSpPr>
              <p:cNvPr id="13" name="Group 11">
                <a:extLst>
                  <a:ext uri="{FF2B5EF4-FFF2-40B4-BE49-F238E27FC236}">
                    <a16:creationId xmlns:a16="http://schemas.microsoft.com/office/drawing/2014/main" id="{F04E71C0-2377-462D-B001-3F50FA28007F}"/>
                  </a:ext>
                </a:extLst>
              </p:cNvPr>
              <p:cNvGrpSpPr>
                <a:grpSpLocks/>
              </p:cNvGrpSpPr>
              <p:nvPr/>
            </p:nvGrpSpPr>
            <p:grpSpPr bwMode="auto">
              <a:xfrm>
                <a:off x="730" y="1407"/>
                <a:ext cx="4043" cy="444"/>
                <a:chOff x="744" y="1407"/>
                <a:chExt cx="3988" cy="444"/>
              </a:xfrm>
            </p:grpSpPr>
            <p:sp>
              <p:nvSpPr>
                <p:cNvPr id="14" name="AutoShape 12">
                  <a:extLst>
                    <a:ext uri="{FF2B5EF4-FFF2-40B4-BE49-F238E27FC236}">
                      <a16:creationId xmlns:a16="http://schemas.microsoft.com/office/drawing/2014/main" id="{25B7DE39-4052-477F-BBEB-B9D0EDF74FC9}"/>
                    </a:ext>
                  </a:extLst>
                </p:cNvPr>
                <p:cNvSpPr>
                  <a:spLocks noChangeArrowheads="1"/>
                </p:cNvSpPr>
                <p:nvPr/>
              </p:nvSpPr>
              <p:spPr bwMode="gray">
                <a:xfrm>
                  <a:off x="744" y="1736"/>
                  <a:ext cx="3988" cy="115"/>
                </a:xfrm>
                <a:prstGeom prst="roundRect">
                  <a:avLst>
                    <a:gd name="adj" fmla="val 50000"/>
                  </a:avLst>
                </a:prstGeom>
                <a:gradFill rotWithShape="1">
                  <a:gsLst>
                    <a:gs pos="0">
                      <a:srgbClr val="F6AE44">
                        <a:alpha val="0"/>
                      </a:srgbClr>
                    </a:gs>
                    <a:gs pos="100000">
                      <a:srgbClr val="F6AE44">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15" name="AutoShape 13">
                  <a:extLst>
                    <a:ext uri="{FF2B5EF4-FFF2-40B4-BE49-F238E27FC236}">
                      <a16:creationId xmlns:a16="http://schemas.microsoft.com/office/drawing/2014/main" id="{9D2EE491-0CFB-4D57-9E68-6D5E2A75D784}"/>
                    </a:ext>
                  </a:extLst>
                </p:cNvPr>
                <p:cNvSpPr>
                  <a:spLocks noChangeArrowheads="1"/>
                </p:cNvSpPr>
                <p:nvPr/>
              </p:nvSpPr>
              <p:spPr bwMode="gray">
                <a:xfrm>
                  <a:off x="744" y="1407"/>
                  <a:ext cx="3988" cy="115"/>
                </a:xfrm>
                <a:prstGeom prst="roundRect">
                  <a:avLst>
                    <a:gd name="adj" fmla="val 50000"/>
                  </a:avLst>
                </a:prstGeom>
                <a:gradFill rotWithShape="1">
                  <a:gsLst>
                    <a:gs pos="0">
                      <a:srgbClr val="F6AE44">
                        <a:gamma/>
                        <a:tint val="25490"/>
                        <a:invGamma/>
                      </a:srgbClr>
                    </a:gs>
                    <a:gs pos="100000">
                      <a:srgbClr val="F6AE44">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grpSp>
        <p:sp>
          <p:nvSpPr>
            <p:cNvPr id="22" name="Text Box 20">
              <a:extLst>
                <a:ext uri="{FF2B5EF4-FFF2-40B4-BE49-F238E27FC236}">
                  <a16:creationId xmlns:a16="http://schemas.microsoft.com/office/drawing/2014/main" id="{BC1434A1-06CA-497C-9EB4-E2F038F74410}"/>
                </a:ext>
              </a:extLst>
            </p:cNvPr>
            <p:cNvSpPr txBox="1">
              <a:spLocks noChangeArrowheads="1"/>
            </p:cNvSpPr>
            <p:nvPr/>
          </p:nvSpPr>
          <p:spPr bwMode="gray">
            <a:xfrm>
              <a:off x="1789420" y="3278852"/>
              <a:ext cx="3769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800" b="1" dirty="0">
                  <a:solidFill>
                    <a:srgbClr val="FFFFFF"/>
                  </a:solidFill>
                  <a:latin typeface="Times New Roman" panose="02020603050405020304" pitchFamily="18" charset="0"/>
                  <a:cs typeface="Times New Roman" panose="02020603050405020304" pitchFamily="18" charset="0"/>
                </a:rPr>
                <a:t>Wiley</a:t>
              </a:r>
            </a:p>
          </p:txBody>
        </p:sp>
        <p:pic>
          <p:nvPicPr>
            <p:cNvPr id="27" name="Picture 25" descr="1">
              <a:extLst>
                <a:ext uri="{FF2B5EF4-FFF2-40B4-BE49-F238E27FC236}">
                  <a16:creationId xmlns:a16="http://schemas.microsoft.com/office/drawing/2014/main" id="{BE1652E3-8A6A-482D-924F-90EF6917CA3C}"/>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572252" y="3350727"/>
              <a:ext cx="619041" cy="6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69C5282B-A6C1-48A3-A301-80E3EE46910E}"/>
              </a:ext>
            </a:extLst>
          </p:cNvPr>
          <p:cNvGrpSpPr/>
          <p:nvPr/>
        </p:nvGrpSpPr>
        <p:grpSpPr>
          <a:xfrm>
            <a:off x="1485639" y="4006851"/>
            <a:ext cx="4176503" cy="803475"/>
            <a:chOff x="1485635" y="4006851"/>
            <a:chExt cx="4176503" cy="803474"/>
          </a:xfrm>
        </p:grpSpPr>
        <p:grpSp>
          <p:nvGrpSpPr>
            <p:cNvPr id="16" name="Group 14">
              <a:extLst>
                <a:ext uri="{FF2B5EF4-FFF2-40B4-BE49-F238E27FC236}">
                  <a16:creationId xmlns:a16="http://schemas.microsoft.com/office/drawing/2014/main" id="{8F37C775-D925-4D73-A4D1-2790F8724900}"/>
                </a:ext>
              </a:extLst>
            </p:cNvPr>
            <p:cNvGrpSpPr>
              <a:grpSpLocks/>
            </p:cNvGrpSpPr>
            <p:nvPr/>
          </p:nvGrpSpPr>
          <p:grpSpPr bwMode="auto">
            <a:xfrm>
              <a:off x="1709073" y="4006851"/>
              <a:ext cx="3929727" cy="688975"/>
              <a:chOff x="720" y="1392"/>
              <a:chExt cx="4058" cy="480"/>
            </a:xfrm>
          </p:grpSpPr>
          <p:sp>
            <p:nvSpPr>
              <p:cNvPr id="17" name="AutoShape 15">
                <a:extLst>
                  <a:ext uri="{FF2B5EF4-FFF2-40B4-BE49-F238E27FC236}">
                    <a16:creationId xmlns:a16="http://schemas.microsoft.com/office/drawing/2014/main" id="{29ABBAA6-D481-4160-8762-784E6BED3600}"/>
                  </a:ext>
                </a:extLst>
              </p:cNvPr>
              <p:cNvSpPr>
                <a:spLocks noChangeArrowheads="1"/>
              </p:cNvSpPr>
              <p:nvPr/>
            </p:nvSpPr>
            <p:spPr bwMode="gray">
              <a:xfrm>
                <a:off x="720" y="1392"/>
                <a:ext cx="4058" cy="480"/>
              </a:xfrm>
              <a:prstGeom prst="roundRect">
                <a:avLst>
                  <a:gd name="adj" fmla="val 17509"/>
                </a:avLst>
              </a:prstGeom>
              <a:gradFill rotWithShape="1">
                <a:gsLst>
                  <a:gs pos="0">
                    <a:srgbClr val="DE608D"/>
                  </a:gs>
                  <a:gs pos="50000">
                    <a:srgbClr val="DE608D">
                      <a:gamma/>
                      <a:shade val="92157"/>
                      <a:invGamma/>
                    </a:srgbClr>
                  </a:gs>
                  <a:gs pos="100000">
                    <a:srgbClr val="DE608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nvGrpSpPr>
              <p:cNvPr id="18" name="Group 16">
                <a:extLst>
                  <a:ext uri="{FF2B5EF4-FFF2-40B4-BE49-F238E27FC236}">
                    <a16:creationId xmlns:a16="http://schemas.microsoft.com/office/drawing/2014/main" id="{57DE8BDC-C42C-467B-9542-69949F39482D}"/>
                  </a:ext>
                </a:extLst>
              </p:cNvPr>
              <p:cNvGrpSpPr>
                <a:grpSpLocks/>
              </p:cNvGrpSpPr>
              <p:nvPr/>
            </p:nvGrpSpPr>
            <p:grpSpPr bwMode="auto">
              <a:xfrm>
                <a:off x="730" y="1407"/>
                <a:ext cx="4043" cy="444"/>
                <a:chOff x="744" y="1407"/>
                <a:chExt cx="3988" cy="444"/>
              </a:xfrm>
            </p:grpSpPr>
            <p:sp>
              <p:nvSpPr>
                <p:cNvPr id="19" name="AutoShape 17">
                  <a:extLst>
                    <a:ext uri="{FF2B5EF4-FFF2-40B4-BE49-F238E27FC236}">
                      <a16:creationId xmlns:a16="http://schemas.microsoft.com/office/drawing/2014/main" id="{75D1BE77-8E1E-4211-A8FD-13933E4A13F3}"/>
                    </a:ext>
                  </a:extLst>
                </p:cNvPr>
                <p:cNvSpPr>
                  <a:spLocks noChangeArrowheads="1"/>
                </p:cNvSpPr>
                <p:nvPr/>
              </p:nvSpPr>
              <p:spPr bwMode="gray">
                <a:xfrm>
                  <a:off x="744" y="1736"/>
                  <a:ext cx="3988" cy="115"/>
                </a:xfrm>
                <a:prstGeom prst="roundRect">
                  <a:avLst>
                    <a:gd name="adj" fmla="val 50000"/>
                  </a:avLst>
                </a:prstGeom>
                <a:gradFill rotWithShape="1">
                  <a:gsLst>
                    <a:gs pos="0">
                      <a:srgbClr val="99CC00">
                        <a:alpha val="0"/>
                      </a:srgbClr>
                    </a:gs>
                    <a:gs pos="100000">
                      <a:srgbClr val="99CC00">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20" name="AutoShape 18">
                  <a:extLst>
                    <a:ext uri="{FF2B5EF4-FFF2-40B4-BE49-F238E27FC236}">
                      <a16:creationId xmlns:a16="http://schemas.microsoft.com/office/drawing/2014/main" id="{FA389133-C88F-4620-A479-E6C666B15F63}"/>
                    </a:ext>
                  </a:extLst>
                </p:cNvPr>
                <p:cNvSpPr>
                  <a:spLocks noChangeArrowheads="1"/>
                </p:cNvSpPr>
                <p:nvPr/>
              </p:nvSpPr>
              <p:spPr bwMode="gray">
                <a:xfrm>
                  <a:off x="744" y="1407"/>
                  <a:ext cx="3988" cy="115"/>
                </a:xfrm>
                <a:prstGeom prst="roundRect">
                  <a:avLst>
                    <a:gd name="adj" fmla="val 50000"/>
                  </a:avLst>
                </a:prstGeom>
                <a:gradFill rotWithShape="1">
                  <a:gsLst>
                    <a:gs pos="0">
                      <a:srgbClr val="DE608D">
                        <a:gamma/>
                        <a:tint val="22353"/>
                        <a:invGamma/>
                      </a:srgbClr>
                    </a:gs>
                    <a:gs pos="100000">
                      <a:srgbClr val="DE608D">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grpSp>
        <p:sp>
          <p:nvSpPr>
            <p:cNvPr id="23" name="Text Box 21">
              <a:extLst>
                <a:ext uri="{FF2B5EF4-FFF2-40B4-BE49-F238E27FC236}">
                  <a16:creationId xmlns:a16="http://schemas.microsoft.com/office/drawing/2014/main" id="{B7531E1E-52F1-4599-AB99-E652D9C5A9C9}"/>
                </a:ext>
              </a:extLst>
            </p:cNvPr>
            <p:cNvSpPr txBox="1">
              <a:spLocks noChangeArrowheads="1"/>
            </p:cNvSpPr>
            <p:nvPr/>
          </p:nvSpPr>
          <p:spPr bwMode="gray">
            <a:xfrm>
              <a:off x="1893106" y="4090370"/>
              <a:ext cx="3769032" cy="52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800" b="1" dirty="0">
                  <a:solidFill>
                    <a:srgbClr val="FFFFFF"/>
                  </a:solidFill>
                  <a:latin typeface="Times New Roman" panose="02020603050405020304" pitchFamily="18" charset="0"/>
                  <a:cs typeface="Times New Roman" panose="02020603050405020304" pitchFamily="18" charset="0"/>
                </a:rPr>
                <a:t>Taylor</a:t>
              </a:r>
            </a:p>
          </p:txBody>
        </p:sp>
        <p:pic>
          <p:nvPicPr>
            <p:cNvPr id="28" name="Picture 26" descr="1">
              <a:extLst>
                <a:ext uri="{FF2B5EF4-FFF2-40B4-BE49-F238E27FC236}">
                  <a16:creationId xmlns:a16="http://schemas.microsoft.com/office/drawing/2014/main" id="{83113D56-FC79-408D-AD90-DAD6B8B199DE}"/>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85635" y="4119763"/>
              <a:ext cx="619042" cy="69056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7">
            <a:extLst>
              <a:ext uri="{FF2B5EF4-FFF2-40B4-BE49-F238E27FC236}">
                <a16:creationId xmlns:a16="http://schemas.microsoft.com/office/drawing/2014/main" id="{BF29BD8F-98E9-4D22-8ED1-17084B71B130}"/>
              </a:ext>
            </a:extLst>
          </p:cNvPr>
          <p:cNvSpPr>
            <a:spLocks noChangeArrowheads="1"/>
          </p:cNvSpPr>
          <p:nvPr/>
        </p:nvSpPr>
        <p:spPr bwMode="black">
          <a:xfrm>
            <a:off x="508757" y="264824"/>
            <a:ext cx="100322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a:spAutoFit/>
          </a:bodyPr>
          <a:lstStyle/>
          <a:p>
            <a:pPr algn="ctr" eaLnBrk="0" fontAlgn="base" latinLnBrk="0" hangingPunct="0">
              <a:spcBef>
                <a:spcPct val="0"/>
              </a:spcBef>
              <a:spcAft>
                <a:spcPct val="0"/>
              </a:spcAft>
              <a:buClr>
                <a:srgbClr val="D7181F"/>
              </a:buClr>
              <a:buFont typeface="Wingdings" panose="05000000000000000000" pitchFamily="2" charset="2"/>
              <a:buNone/>
            </a:pP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rPr>
              <a:t> </a:t>
            </a: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Body)"/>
              </a:rPr>
              <a:t>What are the other publishers?</a:t>
            </a:r>
          </a:p>
        </p:txBody>
      </p:sp>
      <p:pic>
        <p:nvPicPr>
          <p:cNvPr id="33" name="Picture 32">
            <a:extLst>
              <a:ext uri="{FF2B5EF4-FFF2-40B4-BE49-F238E27FC236}">
                <a16:creationId xmlns:a16="http://schemas.microsoft.com/office/drawing/2014/main" id="{D3CBB836-37B3-40E2-B9D3-BA5A079603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08061" y="-83100"/>
            <a:ext cx="2619375" cy="1743075"/>
          </a:xfrm>
          <a:prstGeom prst="rect">
            <a:avLst/>
          </a:prstGeom>
        </p:spPr>
      </p:pic>
      <p:grpSp>
        <p:nvGrpSpPr>
          <p:cNvPr id="44" name="Group 43">
            <a:extLst>
              <a:ext uri="{FF2B5EF4-FFF2-40B4-BE49-F238E27FC236}">
                <a16:creationId xmlns:a16="http://schemas.microsoft.com/office/drawing/2014/main" id="{D9F0C0F4-6DCB-4143-974D-9B3C91F2D733}"/>
              </a:ext>
            </a:extLst>
          </p:cNvPr>
          <p:cNvGrpSpPr/>
          <p:nvPr/>
        </p:nvGrpSpPr>
        <p:grpSpPr>
          <a:xfrm>
            <a:off x="6546851" y="1981200"/>
            <a:ext cx="4280376" cy="3005139"/>
            <a:chOff x="6546851" y="1981200"/>
            <a:chExt cx="4280376" cy="3005138"/>
          </a:xfrm>
        </p:grpSpPr>
        <p:sp>
          <p:nvSpPr>
            <p:cNvPr id="24" name="AutoShape 22">
              <a:extLst>
                <a:ext uri="{FF2B5EF4-FFF2-40B4-BE49-F238E27FC236}">
                  <a16:creationId xmlns:a16="http://schemas.microsoft.com/office/drawing/2014/main" id="{26857031-CA40-46B7-A045-CA95F1A39CD0}"/>
                </a:ext>
              </a:extLst>
            </p:cNvPr>
            <p:cNvSpPr>
              <a:spLocks noChangeArrowheads="1"/>
            </p:cNvSpPr>
            <p:nvPr/>
          </p:nvSpPr>
          <p:spPr bwMode="gray">
            <a:xfrm>
              <a:off x="6546851" y="1981200"/>
              <a:ext cx="3395663" cy="3005138"/>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768A7B">
                  <a:alpha val="50000"/>
                </a:srgbClr>
              </a:outerShdw>
            </a:effec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25" name="Rectangle 23">
              <a:extLst>
                <a:ext uri="{FF2B5EF4-FFF2-40B4-BE49-F238E27FC236}">
                  <a16:creationId xmlns:a16="http://schemas.microsoft.com/office/drawing/2014/main" id="{9375C48F-2590-4148-8C3B-FE1B08C7711F}"/>
                </a:ext>
              </a:extLst>
            </p:cNvPr>
            <p:cNvSpPr>
              <a:spLocks noChangeArrowheads="1"/>
            </p:cNvSpPr>
            <p:nvPr/>
          </p:nvSpPr>
          <p:spPr bwMode="black">
            <a:xfrm>
              <a:off x="6677494" y="2393911"/>
              <a:ext cx="3230563" cy="2549223"/>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latinLnBrk="0" hangingPunct="0">
                <a:lnSpc>
                  <a:spcPct val="110000"/>
                </a:lnSpc>
                <a:spcBef>
                  <a:spcPct val="0"/>
                </a:spcBef>
                <a:spcAft>
                  <a:spcPct val="0"/>
                </a:spcAft>
              </a:pPr>
              <a:r>
                <a:rPr lang="en-US" sz="4400" b="1" dirty="0">
                  <a:solidFill>
                    <a:srgbClr val="000000"/>
                  </a:solidFill>
                  <a:latin typeface="Arabolical" panose="00000400000000000000" pitchFamily="2" charset="0"/>
                </a:rPr>
                <a:t>Watch </a:t>
              </a:r>
            </a:p>
            <a:p>
              <a:pPr algn="ctr" eaLnBrk="0" fontAlgn="base" latinLnBrk="0" hangingPunct="0">
                <a:lnSpc>
                  <a:spcPct val="110000"/>
                </a:lnSpc>
                <a:spcBef>
                  <a:spcPct val="0"/>
                </a:spcBef>
                <a:spcAft>
                  <a:spcPct val="0"/>
                </a:spcAft>
              </a:pPr>
              <a:r>
                <a:rPr lang="en-US" sz="4400" b="1" dirty="0">
                  <a:solidFill>
                    <a:srgbClr val="000000"/>
                  </a:solidFill>
                  <a:latin typeface="Arabolical" panose="00000400000000000000" pitchFamily="2" charset="0"/>
                </a:rPr>
                <a:t>the next video</a:t>
              </a:r>
              <a:endParaRPr lang="en-US" sz="4400" b="1" u="sng" dirty="0">
                <a:solidFill>
                  <a:srgbClr val="A50021"/>
                </a:solidFill>
                <a:latin typeface="Arabolical" panose="00000400000000000000" pitchFamily="2" charset="0"/>
              </a:endParaRPr>
            </a:p>
            <a:p>
              <a:pPr algn="ctr" eaLnBrk="0" fontAlgn="base" latinLnBrk="0" hangingPunct="0">
                <a:lnSpc>
                  <a:spcPct val="110000"/>
                </a:lnSpc>
                <a:spcBef>
                  <a:spcPct val="0"/>
                </a:spcBef>
                <a:spcAft>
                  <a:spcPct val="0"/>
                </a:spcAft>
              </a:pPr>
              <a:endParaRPr lang="en-US" sz="1400" b="1" dirty="0">
                <a:solidFill>
                  <a:srgbClr val="000000"/>
                </a:solidFill>
                <a:latin typeface="Arabolical" panose="00000400000000000000" pitchFamily="2" charset="0"/>
              </a:endParaRPr>
            </a:p>
          </p:txBody>
        </p:sp>
        <p:pic>
          <p:nvPicPr>
            <p:cNvPr id="35" name="Picture 34">
              <a:extLst>
                <a:ext uri="{FF2B5EF4-FFF2-40B4-BE49-F238E27FC236}">
                  <a16:creationId xmlns:a16="http://schemas.microsoft.com/office/drawing/2014/main" id="{914A67D7-B16F-49AD-877C-40CB4EEBD62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64952" y="3339389"/>
              <a:ext cx="2962275" cy="1543050"/>
            </a:xfrm>
            <a:prstGeom prst="rect">
              <a:avLst/>
            </a:prstGeom>
          </p:spPr>
        </p:pic>
      </p:grpSp>
      <p:pic>
        <p:nvPicPr>
          <p:cNvPr id="39" name="Picture 38">
            <a:extLst>
              <a:ext uri="{FF2B5EF4-FFF2-40B4-BE49-F238E27FC236}">
                <a16:creationId xmlns:a16="http://schemas.microsoft.com/office/drawing/2014/main" id="{F175700C-422F-42B6-83AE-00C0BDF81540}"/>
              </a:ext>
            </a:extLst>
          </p:cNvPr>
          <p:cNvPicPr>
            <a:picLocks noChangeAspect="1"/>
          </p:cNvPicPr>
          <p:nvPr/>
        </p:nvPicPr>
        <p:blipFill>
          <a:blip r:embed="rId7">
            <a:clrChange>
              <a:clrFrom>
                <a:srgbClr val="58D7E8"/>
              </a:clrFrom>
              <a:clrTo>
                <a:srgbClr val="58D7E8">
                  <a:alpha val="0"/>
                </a:srgbClr>
              </a:clrTo>
            </a:clrChang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1488" y="4807989"/>
            <a:ext cx="2619375" cy="1743075"/>
          </a:xfrm>
          <a:prstGeom prst="rect">
            <a:avLst/>
          </a:prstGeom>
        </p:spPr>
      </p:pic>
    </p:spTree>
    <p:extLst>
      <p:ext uri="{BB962C8B-B14F-4D97-AF65-F5344CB8AC3E}">
        <p14:creationId xmlns:p14="http://schemas.microsoft.com/office/powerpoint/2010/main" val="74413072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circle(in)">
                                      <p:cBhvr>
                                        <p:cTn id="2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1092" y="1992132"/>
            <a:ext cx="1974241" cy="1929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3725054" y="195705"/>
            <a:ext cx="7398804" cy="5522367"/>
            <a:chOff x="3773818" y="323801"/>
            <a:chExt cx="7398804" cy="5522366"/>
          </a:xfrm>
        </p:grpSpPr>
        <p:graphicFrame>
          <p:nvGraphicFramePr>
            <p:cNvPr id="5" name="Diagram 4"/>
            <p:cNvGraphicFramePr/>
            <p:nvPr>
              <p:extLst>
                <p:ext uri="{D42A27DB-BD31-4B8C-83A1-F6EECF244321}">
                  <p14:modId xmlns:p14="http://schemas.microsoft.com/office/powerpoint/2010/main" val="255280326"/>
                </p:ext>
              </p:extLst>
            </p:nvPr>
          </p:nvGraphicFramePr>
          <p:xfrm>
            <a:off x="3773818" y="323801"/>
            <a:ext cx="7398804" cy="5522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clrChange>
                <a:clrFrom>
                  <a:srgbClr val="FFF5F5"/>
                </a:clrFrom>
                <a:clrTo>
                  <a:srgbClr val="FFF5F5">
                    <a:alpha val="0"/>
                  </a:srgbClr>
                </a:clrTo>
              </a:clrChange>
              <a:extLst>
                <a:ext uri="{28A0092B-C50C-407E-A947-70E740481C1C}">
                  <a14:useLocalDpi xmlns:a14="http://schemas.microsoft.com/office/drawing/2010/main" val="0"/>
                </a:ext>
              </a:extLst>
            </a:blip>
            <a:stretch>
              <a:fillRect/>
            </a:stretch>
          </p:blipFill>
          <p:spPr>
            <a:xfrm>
              <a:off x="3918065" y="4221530"/>
              <a:ext cx="1058494" cy="1034509"/>
            </a:xfrm>
            <a:prstGeom prst="rect">
              <a:avLst/>
            </a:prstGeom>
          </p:spPr>
        </p:pic>
        <p:pic>
          <p:nvPicPr>
            <p:cNvPr id="10" name="Picture 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2914" y="2557495"/>
              <a:ext cx="1018690" cy="1054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064" y="963312"/>
              <a:ext cx="1058494" cy="973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8" name="Group 17"/>
          <p:cNvGrpSpPr/>
          <p:nvPr/>
        </p:nvGrpSpPr>
        <p:grpSpPr>
          <a:xfrm>
            <a:off x="224855" y="5758123"/>
            <a:ext cx="11914174" cy="904176"/>
            <a:chOff x="309978" y="5962901"/>
            <a:chExt cx="11215251" cy="717862"/>
          </a:xfrm>
        </p:grpSpPr>
        <p:sp>
          <p:nvSpPr>
            <p:cNvPr id="14" name="Rectangle 13"/>
            <p:cNvSpPr/>
            <p:nvPr/>
          </p:nvSpPr>
          <p:spPr>
            <a:xfrm>
              <a:off x="1226270" y="6219098"/>
              <a:ext cx="2314452" cy="317664"/>
            </a:xfrm>
            <a:prstGeom prst="rect">
              <a:avLst/>
            </a:prstGeom>
          </p:spPr>
          <p:txBody>
            <a:bodyPr wrap="none">
              <a:spAutoFit/>
            </a:bodyPr>
            <a:lstStyle/>
            <a:p>
              <a:pPr algn="just" defTabSz="914377">
                <a:buClr>
                  <a:srgbClr val="C00000"/>
                </a:buClr>
                <a:buSzPct val="116000"/>
                <a:defRPr/>
              </a:pPr>
              <a:r>
                <a:rPr lang="en-US" altLang="ko-KR" sz="2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www.agrimetsoft.com</a:t>
              </a:r>
            </a:p>
          </p:txBody>
        </p:sp>
        <p:sp>
          <p:nvSpPr>
            <p:cNvPr id="15" name="Rectangle 14"/>
            <p:cNvSpPr/>
            <p:nvPr/>
          </p:nvSpPr>
          <p:spPr>
            <a:xfrm>
              <a:off x="8067887" y="6219099"/>
              <a:ext cx="3457342" cy="317664"/>
            </a:xfrm>
            <a:prstGeom prst="rect">
              <a:avLst/>
            </a:prstGeom>
          </p:spPr>
          <p:txBody>
            <a:bodyPr wrap="none">
              <a:spAutoFit/>
            </a:bodyPr>
            <a:lstStyle/>
            <a:p>
              <a:pPr algn="just" defTabSz="914377">
                <a:buClr>
                  <a:srgbClr val="C00000"/>
                </a:buClr>
                <a:buSzPct val="116000"/>
                <a:defRPr/>
              </a:pPr>
              <a:r>
                <a:rPr lang="en-US" altLang="ko-KR" sz="2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https://youtube.com/AgriMetSoft/</a:t>
              </a:r>
            </a:p>
          </p:txBody>
        </p:sp>
        <p:pic>
          <p:nvPicPr>
            <p:cNvPr id="16" name="Picture 15"/>
            <p:cNvPicPr>
              <a:picLocks noChangeAspect="1"/>
            </p:cNvPicPr>
            <p:nvPr/>
          </p:nvPicPr>
          <p:blipFill>
            <a:blip r:embed="rId1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681380" y="5962901"/>
              <a:ext cx="1314638" cy="717862"/>
            </a:xfrm>
            <a:prstGeom prst="rect">
              <a:avLst/>
            </a:prstGeom>
          </p:spPr>
        </p:pic>
        <p:pic>
          <p:nvPicPr>
            <p:cNvPr id="17" name="Picture 16"/>
            <p:cNvPicPr>
              <a:picLocks noChangeAspect="1"/>
            </p:cNvPicPr>
            <p:nvPr/>
          </p:nvPicPr>
          <p:blipFill>
            <a:blip r:embed="rId14" cstate="print">
              <a:clrChange>
                <a:clrFrom>
                  <a:srgbClr val="D2D2D2"/>
                </a:clrFrom>
                <a:clrTo>
                  <a:srgbClr val="D2D2D2">
                    <a:alpha val="0"/>
                  </a:srgbClr>
                </a:clrTo>
              </a:clrChang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spTree>
    <p:extLst>
      <p:ext uri="{BB962C8B-B14F-4D97-AF65-F5344CB8AC3E}">
        <p14:creationId xmlns:p14="http://schemas.microsoft.com/office/powerpoint/2010/main" val="532281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12238</TotalTime>
  <Words>266</Words>
  <Application>Microsoft Office PowerPoint</Application>
  <PresentationFormat>Widescreen</PresentationFormat>
  <Paragraphs>47</Paragraphs>
  <Slides>8</Slides>
  <Notes>6</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8</vt:i4>
      </vt:variant>
    </vt:vector>
  </HeadingPairs>
  <TitlesOfParts>
    <vt:vector size="29" baseType="lpstr">
      <vt:lpstr>-apple-system</vt:lpstr>
      <vt:lpstr>Comic Sans MS (Body)</vt:lpstr>
      <vt:lpstr>휴먼매직체</vt:lpstr>
      <vt:lpstr>Majalla UI</vt:lpstr>
      <vt:lpstr>Malgun Gothic</vt:lpstr>
      <vt:lpstr>Malgun Gothic</vt:lpstr>
      <vt:lpstr>Roboto</vt:lpstr>
      <vt:lpstr>华文中宋</vt:lpstr>
      <vt:lpstr>Arabolical</vt:lpstr>
      <vt:lpstr>Arial</vt:lpstr>
      <vt:lpstr>Calibri</vt:lpstr>
      <vt:lpstr>Calibri Light</vt:lpstr>
      <vt:lpstr>Cambria</vt:lpstr>
      <vt:lpstr>Comic Sans MS</vt:lpstr>
      <vt:lpstr>Gill Sans MT</vt:lpstr>
      <vt:lpstr>Times New Roman</vt:lpstr>
      <vt:lpstr>Wingdings</vt:lpstr>
      <vt:lpstr>blank</vt:lpstr>
      <vt:lpstr>Parcel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LICP</dc:creator>
  <cp:lastModifiedBy>nasrin salehnia</cp:lastModifiedBy>
  <cp:revision>505</cp:revision>
  <dcterms:created xsi:type="dcterms:W3CDTF">2021-06-08T07:36:49Z</dcterms:created>
  <dcterms:modified xsi:type="dcterms:W3CDTF">2022-10-18T08:38:49Z</dcterms:modified>
</cp:coreProperties>
</file>